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425" r:id="rId1"/>
  </p:sldMasterIdLst>
  <p:notesMasterIdLst>
    <p:notesMasterId r:id="rId20"/>
  </p:notesMasterIdLst>
  <p:sldIdLst>
    <p:sldId id="303" r:id="rId2"/>
    <p:sldId id="258" r:id="rId3"/>
    <p:sldId id="268" r:id="rId4"/>
    <p:sldId id="259" r:id="rId5"/>
    <p:sldId id="269" r:id="rId6"/>
    <p:sldId id="270" r:id="rId7"/>
    <p:sldId id="276" r:id="rId8"/>
    <p:sldId id="314" r:id="rId9"/>
    <p:sldId id="275" r:id="rId10"/>
    <p:sldId id="315" r:id="rId11"/>
    <p:sldId id="313" r:id="rId12"/>
    <p:sldId id="305" r:id="rId13"/>
    <p:sldId id="316" r:id="rId14"/>
    <p:sldId id="260" r:id="rId15"/>
    <p:sldId id="306" r:id="rId16"/>
    <p:sldId id="261" r:id="rId17"/>
    <p:sldId id="277" r:id="rId18"/>
    <p:sldId id="262" r:id="rId19"/>
  </p:sldIdLst>
  <p:sldSz cx="9144000" cy="6858000" type="letter"/>
  <p:notesSz cx="32918400" cy="5120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101600" indent="3556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204788" indent="709613"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306388" indent="1065213"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409575" indent="1419225"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000000"/>
    <a:srgbClr val="0000FF"/>
    <a:srgbClr val="EAE9CC"/>
    <a:srgbClr val="99CCFF"/>
    <a:srgbClr val="FFFF00"/>
    <a:srgbClr val="ECEBFF"/>
    <a:srgbClr val="F1EFFB"/>
    <a:srgbClr val="FDED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43" autoAdjust="0"/>
    <p:restoredTop sz="99703" autoAdjust="0"/>
  </p:normalViewPr>
  <p:slideViewPr>
    <p:cSldViewPr snapToGrid="0">
      <p:cViewPr>
        <p:scale>
          <a:sx n="73" d="100"/>
          <a:sy n="73" d="100"/>
        </p:scale>
        <p:origin x="-1416" y="-420"/>
      </p:cViewPr>
      <p:guideLst>
        <p:guide orient="horz" pos="149"/>
        <p:guide orient="horz" pos="4090"/>
        <p:guide orient="horz" pos="777"/>
        <p:guide orient="horz" pos="444"/>
        <p:guide pos="1328"/>
        <p:guide pos="1502"/>
        <p:guide pos="2734"/>
        <p:guide pos="4381"/>
        <p:guide pos="206"/>
        <p:guide pos="2916"/>
        <p:guide pos="4208"/>
        <p:guide pos="551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914400" cy="9144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4265275" cy="25606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8646775" y="0"/>
            <a:ext cx="14263688" cy="2560638"/>
          </a:xfrm>
          <a:prstGeom prst="rect">
            <a:avLst/>
          </a:prstGeom>
        </p:spPr>
        <p:txBody>
          <a:bodyPr vert="horz" lIns="91440" tIns="45720" rIns="91440" bIns="45720" rtlCol="0"/>
          <a:lstStyle>
            <a:lvl1pPr algn="r">
              <a:defRPr sz="1200"/>
            </a:lvl1pPr>
          </a:lstStyle>
          <a:p>
            <a:fld id="{89D7EDA8-A995-4ED1-B8A4-ECA3B0779C9C}" type="datetimeFigureOut">
              <a:rPr lang="en-US" smtClean="0"/>
              <a:t>1/28/2015</a:t>
            </a:fld>
            <a:endParaRPr lang="en-US"/>
          </a:p>
        </p:txBody>
      </p:sp>
      <p:sp>
        <p:nvSpPr>
          <p:cNvPr id="4" name="Slide Image Placeholder 3"/>
          <p:cNvSpPr>
            <a:spLocks noGrp="1" noRot="1" noChangeAspect="1"/>
          </p:cNvSpPr>
          <p:nvPr>
            <p:ph type="sldImg" idx="2"/>
          </p:nvPr>
        </p:nvSpPr>
        <p:spPr>
          <a:xfrm>
            <a:off x="3657600" y="3840163"/>
            <a:ext cx="25603200" cy="192024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3292475" y="24323675"/>
            <a:ext cx="26333450" cy="230425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48637825"/>
            <a:ext cx="14265275" cy="25590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8646775" y="48637825"/>
            <a:ext cx="14263688" cy="2559050"/>
          </a:xfrm>
          <a:prstGeom prst="rect">
            <a:avLst/>
          </a:prstGeom>
        </p:spPr>
        <p:txBody>
          <a:bodyPr vert="horz" lIns="91440" tIns="45720" rIns="91440" bIns="45720" rtlCol="0" anchor="b"/>
          <a:lstStyle>
            <a:lvl1pPr algn="r">
              <a:defRPr sz="1200"/>
            </a:lvl1pPr>
          </a:lstStyle>
          <a:p>
            <a:fld id="{F9547E3A-F141-4DDC-BB50-1AC1A6536A3E}" type="slidenum">
              <a:rPr lang="en-US" smtClean="0"/>
              <a:t>‹#›</a:t>
            </a:fld>
            <a:endParaRPr lang="en-US"/>
          </a:p>
        </p:txBody>
      </p:sp>
    </p:spTree>
    <p:extLst>
      <p:ext uri="{BB962C8B-B14F-4D97-AF65-F5344CB8AC3E}">
        <p14:creationId xmlns:p14="http://schemas.microsoft.com/office/powerpoint/2010/main" val="1342560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1</a:t>
            </a:fld>
            <a:endParaRPr lang="en-US"/>
          </a:p>
        </p:txBody>
      </p:sp>
    </p:spTree>
    <p:extLst>
      <p:ext uri="{BB962C8B-B14F-4D97-AF65-F5344CB8AC3E}">
        <p14:creationId xmlns:p14="http://schemas.microsoft.com/office/powerpoint/2010/main" val="10328010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10</a:t>
            </a:fld>
            <a:endParaRPr lang="en-US"/>
          </a:p>
        </p:txBody>
      </p:sp>
    </p:spTree>
    <p:extLst>
      <p:ext uri="{BB962C8B-B14F-4D97-AF65-F5344CB8AC3E}">
        <p14:creationId xmlns:p14="http://schemas.microsoft.com/office/powerpoint/2010/main" val="38608440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12</a:t>
            </a:fld>
            <a:endParaRPr lang="en-US"/>
          </a:p>
        </p:txBody>
      </p:sp>
    </p:spTree>
    <p:extLst>
      <p:ext uri="{BB962C8B-B14F-4D97-AF65-F5344CB8AC3E}">
        <p14:creationId xmlns:p14="http://schemas.microsoft.com/office/powerpoint/2010/main" val="24863038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13</a:t>
            </a:fld>
            <a:endParaRPr lang="en-US"/>
          </a:p>
        </p:txBody>
      </p:sp>
    </p:spTree>
    <p:extLst>
      <p:ext uri="{BB962C8B-B14F-4D97-AF65-F5344CB8AC3E}">
        <p14:creationId xmlns:p14="http://schemas.microsoft.com/office/powerpoint/2010/main" val="24863038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14</a:t>
            </a:fld>
            <a:endParaRPr lang="en-US"/>
          </a:p>
        </p:txBody>
      </p:sp>
    </p:spTree>
    <p:extLst>
      <p:ext uri="{BB962C8B-B14F-4D97-AF65-F5344CB8AC3E}">
        <p14:creationId xmlns:p14="http://schemas.microsoft.com/office/powerpoint/2010/main" val="30711968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15</a:t>
            </a:fld>
            <a:endParaRPr lang="en-US"/>
          </a:p>
        </p:txBody>
      </p:sp>
    </p:spTree>
    <p:extLst>
      <p:ext uri="{BB962C8B-B14F-4D97-AF65-F5344CB8AC3E}">
        <p14:creationId xmlns:p14="http://schemas.microsoft.com/office/powerpoint/2010/main" val="30711968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16</a:t>
            </a:fld>
            <a:endParaRPr lang="en-US"/>
          </a:p>
        </p:txBody>
      </p:sp>
    </p:spTree>
    <p:extLst>
      <p:ext uri="{BB962C8B-B14F-4D97-AF65-F5344CB8AC3E}">
        <p14:creationId xmlns:p14="http://schemas.microsoft.com/office/powerpoint/2010/main" val="14730596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17</a:t>
            </a:fld>
            <a:endParaRPr lang="en-US"/>
          </a:p>
        </p:txBody>
      </p:sp>
    </p:spTree>
    <p:extLst>
      <p:ext uri="{BB962C8B-B14F-4D97-AF65-F5344CB8AC3E}">
        <p14:creationId xmlns:p14="http://schemas.microsoft.com/office/powerpoint/2010/main" val="34465034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18</a:t>
            </a:fld>
            <a:endParaRPr lang="en-US"/>
          </a:p>
        </p:txBody>
      </p:sp>
    </p:spTree>
    <p:extLst>
      <p:ext uri="{BB962C8B-B14F-4D97-AF65-F5344CB8AC3E}">
        <p14:creationId xmlns:p14="http://schemas.microsoft.com/office/powerpoint/2010/main" val="31481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2</a:t>
            </a:fld>
            <a:endParaRPr lang="en-US"/>
          </a:p>
        </p:txBody>
      </p:sp>
    </p:spTree>
    <p:extLst>
      <p:ext uri="{BB962C8B-B14F-4D97-AF65-F5344CB8AC3E}">
        <p14:creationId xmlns:p14="http://schemas.microsoft.com/office/powerpoint/2010/main" val="12842663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3</a:t>
            </a:fld>
            <a:endParaRPr lang="en-US"/>
          </a:p>
        </p:txBody>
      </p:sp>
    </p:spTree>
    <p:extLst>
      <p:ext uri="{BB962C8B-B14F-4D97-AF65-F5344CB8AC3E}">
        <p14:creationId xmlns:p14="http://schemas.microsoft.com/office/powerpoint/2010/main" val="2893255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4</a:t>
            </a:fld>
            <a:endParaRPr lang="en-US"/>
          </a:p>
        </p:txBody>
      </p:sp>
    </p:spTree>
    <p:extLst>
      <p:ext uri="{BB962C8B-B14F-4D97-AF65-F5344CB8AC3E}">
        <p14:creationId xmlns:p14="http://schemas.microsoft.com/office/powerpoint/2010/main" val="27073709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5</a:t>
            </a:fld>
            <a:endParaRPr lang="en-US"/>
          </a:p>
        </p:txBody>
      </p:sp>
    </p:spTree>
    <p:extLst>
      <p:ext uri="{BB962C8B-B14F-4D97-AF65-F5344CB8AC3E}">
        <p14:creationId xmlns:p14="http://schemas.microsoft.com/office/powerpoint/2010/main" val="1271631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6</a:t>
            </a:fld>
            <a:endParaRPr lang="en-US"/>
          </a:p>
        </p:txBody>
      </p:sp>
    </p:spTree>
    <p:extLst>
      <p:ext uri="{BB962C8B-B14F-4D97-AF65-F5344CB8AC3E}">
        <p14:creationId xmlns:p14="http://schemas.microsoft.com/office/powerpoint/2010/main" val="14868795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7</a:t>
            </a:fld>
            <a:endParaRPr lang="en-US"/>
          </a:p>
        </p:txBody>
      </p:sp>
    </p:spTree>
    <p:extLst>
      <p:ext uri="{BB962C8B-B14F-4D97-AF65-F5344CB8AC3E}">
        <p14:creationId xmlns:p14="http://schemas.microsoft.com/office/powerpoint/2010/main" val="13287641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8</a:t>
            </a:fld>
            <a:endParaRPr lang="en-US"/>
          </a:p>
        </p:txBody>
      </p:sp>
    </p:spTree>
    <p:extLst>
      <p:ext uri="{BB962C8B-B14F-4D97-AF65-F5344CB8AC3E}">
        <p14:creationId xmlns:p14="http://schemas.microsoft.com/office/powerpoint/2010/main" val="13287641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9</a:t>
            </a:fld>
            <a:endParaRPr lang="en-US"/>
          </a:p>
        </p:txBody>
      </p:sp>
    </p:spTree>
    <p:extLst>
      <p:ext uri="{BB962C8B-B14F-4D97-AF65-F5344CB8AC3E}">
        <p14:creationId xmlns:p14="http://schemas.microsoft.com/office/powerpoint/2010/main" val="38608440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8D23C714-7B79-4FEE-AD87-87B938001C67}"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push/>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23C714-7B79-4FEE-AD87-87B938001C67}" type="slidenum">
              <a:rPr lang="en-US" smtClean="0"/>
              <a:t>‹#›</a:t>
            </a:fld>
            <a:endParaRPr lang="en-US"/>
          </a:p>
        </p:txBody>
      </p:sp>
    </p:spTree>
  </p:cSld>
  <p:clrMapOvr>
    <a:masterClrMapping/>
  </p:clrMapOvr>
  <p:transition spd="slow">
    <p:push/>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23C714-7B79-4FEE-AD87-87B938001C67}" type="slidenum">
              <a:rPr lang="en-US" smtClean="0"/>
              <a:t>‹#›</a:t>
            </a:fld>
            <a:endParaRPr lang="en-US"/>
          </a:p>
        </p:txBody>
      </p:sp>
    </p:spTree>
  </p:cSld>
  <p:clrMapOvr>
    <a:masterClrMapping/>
  </p:clrMapOvr>
  <p:transition spd="slow">
    <p:push/>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6" name="Title 1"/>
          <p:cNvSpPr>
            <a:spLocks noGrp="1"/>
          </p:cNvSpPr>
          <p:nvPr>
            <p:ph type="title"/>
          </p:nvPr>
        </p:nvSpPr>
        <p:spPr>
          <a:xfrm>
            <a:off x="457200" y="228600"/>
            <a:ext cx="5897880" cy="1173480"/>
          </a:xfrm>
          <a:noFill/>
          <a:ln>
            <a:solidFill>
              <a:schemeClr val="accent3">
                <a:lumMod val="75000"/>
              </a:schemeClr>
            </a:solidFill>
          </a:ln>
        </p:spPr>
        <p:txBody>
          <a:bodyPr wrap="square" anchor="b"/>
          <a:lstStyle>
            <a:lvl1pPr algn="l">
              <a:buNone/>
              <a:defRPr lang="en-US" sz="3600" baseline="0" smtClean="0">
                <a:solidFill>
                  <a:schemeClr val="tx2">
                    <a:lumMod val="60000"/>
                    <a:lumOff val="40000"/>
                  </a:schemeClr>
                </a:solidFill>
              </a:defRPr>
            </a:lvl1pPr>
            <a:extLst/>
          </a:lstStyle>
          <a:p>
            <a:r>
              <a:rPr kumimoji="0" lang="en-US" dirty="0" smtClean="0"/>
              <a:t>Click to edit Master title style</a:t>
            </a:r>
            <a:endParaRPr kumimoji="0" lang="en-US" dirty="0"/>
          </a:p>
        </p:txBody>
      </p:sp>
      <p:sp>
        <p:nvSpPr>
          <p:cNvPr id="7"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dirty="0" smtClean="0"/>
              <a:t>Click to edit Master text styles</a:t>
            </a:r>
          </a:p>
        </p:txBody>
      </p:sp>
      <p:sp>
        <p:nvSpPr>
          <p:cNvPr id="8" name="Content Placeholder 3"/>
          <p:cNvSpPr>
            <a:spLocks noGrp="1"/>
          </p:cNvSpPr>
          <p:nvPr>
            <p:ph sz="half" idx="1"/>
          </p:nvPr>
        </p:nvSpPr>
        <p:spPr>
          <a:xfrm>
            <a:off x="457200" y="2133600"/>
            <a:ext cx="7239000" cy="4371752"/>
          </a:xfrm>
        </p:spPr>
        <p:txBody>
          <a:bodyPr/>
          <a:lstStyle>
            <a:lvl1pPr>
              <a:defRPr sz="2400" baseline="0">
                <a:solidFill>
                  <a:schemeClr val="tx2">
                    <a:lumMod val="75000"/>
                  </a:schemeClr>
                </a:solidFill>
              </a:defRPr>
            </a:lvl1pPr>
            <a:lvl2pPr>
              <a:defRPr sz="2200" baseline="0"/>
            </a:lvl2pPr>
            <a:lvl3pPr>
              <a:defRPr sz="2000" baseline="0"/>
            </a:lvl3pPr>
            <a:lvl4pPr>
              <a:defRPr sz="1800" baseline="0"/>
            </a:lvl4pPr>
            <a:lvl5pPr>
              <a:defRPr sz="20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Slide Number Placeholder 6"/>
          <p:cNvSpPr>
            <a:spLocks noGrp="1"/>
          </p:cNvSpPr>
          <p:nvPr>
            <p:ph type="sldNum" sz="quarter" idx="12"/>
          </p:nvPr>
        </p:nvSpPr>
        <p:spPr>
          <a:xfrm>
            <a:off x="8385090" y="6556248"/>
            <a:ext cx="588336" cy="228600"/>
          </a:xfrm>
        </p:spPr>
        <p:txBody>
          <a:bodyPr/>
          <a:lstStyle>
            <a:lvl1pPr>
              <a:defRPr baseline="0">
                <a:solidFill>
                  <a:schemeClr val="bg1"/>
                </a:solidFill>
              </a:defRPr>
            </a:lvl1pPr>
            <a:extLst/>
          </a:lstStyle>
          <a:p>
            <a:fld id="{8D23C714-7B79-4FEE-AD87-87B938001C67}" type="slidenum">
              <a:rPr lang="en-US" smtClean="0"/>
              <a:pPr/>
              <a:t>‹#›</a:t>
            </a:fld>
            <a:endParaRPr lang="en-US" dirty="0"/>
          </a:p>
        </p:txBody>
      </p:sp>
    </p:spTree>
  </p:cSld>
  <p:clrMapOvr>
    <a:masterClrMapping/>
  </p:clrMapOvr>
  <p:transition spd="slow">
    <p:push/>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Blank">
    <p:spTree>
      <p:nvGrpSpPr>
        <p:cNvPr id="1" name=""/>
        <p:cNvGrpSpPr/>
        <p:nvPr/>
      </p:nvGrpSpPr>
      <p:grpSpPr>
        <a:xfrm>
          <a:off x="0" y="0"/>
          <a:ext cx="0" cy="0"/>
          <a:chOff x="0" y="0"/>
          <a:chExt cx="0" cy="0"/>
        </a:xfrm>
      </p:grpSpPr>
      <p:sp>
        <p:nvSpPr>
          <p:cNvPr id="6" name="Title 1"/>
          <p:cNvSpPr>
            <a:spLocks noGrp="1"/>
          </p:cNvSpPr>
          <p:nvPr>
            <p:ph type="title"/>
          </p:nvPr>
        </p:nvSpPr>
        <p:spPr>
          <a:xfrm>
            <a:off x="457200" y="228600"/>
            <a:ext cx="5897880" cy="1173480"/>
          </a:xfrm>
          <a:noFill/>
          <a:ln>
            <a:solidFill>
              <a:schemeClr val="accent3">
                <a:lumMod val="75000"/>
              </a:schemeClr>
            </a:solidFill>
          </a:ln>
        </p:spPr>
        <p:txBody>
          <a:bodyPr wrap="square" anchor="b"/>
          <a:lstStyle>
            <a:lvl1pPr algn="l">
              <a:buNone/>
              <a:defRPr lang="en-US" sz="3600" baseline="0" smtClean="0">
                <a:solidFill>
                  <a:schemeClr val="tx2">
                    <a:lumMod val="60000"/>
                    <a:lumOff val="40000"/>
                  </a:schemeClr>
                </a:solidFill>
              </a:defRPr>
            </a:lvl1pPr>
            <a:extLst/>
          </a:lstStyle>
          <a:p>
            <a:r>
              <a:rPr kumimoji="0" lang="en-US" dirty="0" smtClean="0"/>
              <a:t>Click to edit Master title style</a:t>
            </a:r>
            <a:endParaRPr kumimoji="0" lang="en-US" dirty="0"/>
          </a:p>
        </p:txBody>
      </p:sp>
      <p:sp>
        <p:nvSpPr>
          <p:cNvPr id="7"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dirty="0" smtClean="0"/>
              <a:t>Click to edit Master text styles</a:t>
            </a:r>
          </a:p>
        </p:txBody>
      </p:sp>
      <p:sp>
        <p:nvSpPr>
          <p:cNvPr id="8" name="Content Placeholder 3"/>
          <p:cNvSpPr>
            <a:spLocks noGrp="1"/>
          </p:cNvSpPr>
          <p:nvPr>
            <p:ph sz="half" idx="1"/>
          </p:nvPr>
        </p:nvSpPr>
        <p:spPr>
          <a:xfrm>
            <a:off x="457200" y="2133600"/>
            <a:ext cx="7239000" cy="4371752"/>
          </a:xfrm>
        </p:spPr>
        <p:txBody>
          <a:bodyPr/>
          <a:lstStyle>
            <a:lvl1pPr>
              <a:defRPr sz="2400" baseline="0">
                <a:solidFill>
                  <a:schemeClr val="tx2">
                    <a:lumMod val="75000"/>
                  </a:schemeClr>
                </a:solidFill>
              </a:defRPr>
            </a:lvl1pPr>
            <a:lvl2pPr>
              <a:defRPr sz="2200" baseline="0"/>
            </a:lvl2pPr>
            <a:lvl3pPr>
              <a:defRPr sz="2000" baseline="0"/>
            </a:lvl3pPr>
            <a:lvl4pPr>
              <a:defRPr sz="1800" baseline="0"/>
            </a:lvl4pPr>
            <a:lvl5pPr>
              <a:defRPr sz="20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Slide Number Placeholder 6"/>
          <p:cNvSpPr>
            <a:spLocks noGrp="1"/>
          </p:cNvSpPr>
          <p:nvPr>
            <p:ph type="sldNum" sz="quarter" idx="12"/>
          </p:nvPr>
        </p:nvSpPr>
        <p:spPr>
          <a:xfrm>
            <a:off x="8385090" y="6556248"/>
            <a:ext cx="588336" cy="228600"/>
          </a:xfrm>
        </p:spPr>
        <p:txBody>
          <a:bodyPr/>
          <a:lstStyle>
            <a:lvl1pPr>
              <a:defRPr baseline="0">
                <a:solidFill>
                  <a:schemeClr val="bg1"/>
                </a:solidFill>
              </a:defRPr>
            </a:lvl1pPr>
            <a:extLst/>
          </a:lstStyle>
          <a:p>
            <a:fld id="{8D23C714-7B79-4FEE-AD87-87B938001C67}" type="slidenum">
              <a:rPr lang="en-US" smtClean="0"/>
              <a:pPr/>
              <a:t>‹#›</a:t>
            </a:fld>
            <a:endParaRPr lang="en-US" dirty="0"/>
          </a:p>
        </p:txBody>
      </p:sp>
    </p:spTree>
  </p:cSld>
  <p:clrMapOvr>
    <a:masterClrMapping/>
  </p:clrMapOvr>
  <p:transition spd="slow">
    <p:push/>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Blank">
    <p:spTree>
      <p:nvGrpSpPr>
        <p:cNvPr id="1" name=""/>
        <p:cNvGrpSpPr/>
        <p:nvPr/>
      </p:nvGrpSpPr>
      <p:grpSpPr>
        <a:xfrm>
          <a:off x="0" y="0"/>
          <a:ext cx="0" cy="0"/>
          <a:chOff x="0" y="0"/>
          <a:chExt cx="0" cy="0"/>
        </a:xfrm>
      </p:grpSpPr>
      <p:sp>
        <p:nvSpPr>
          <p:cNvPr id="6" name="Title 1"/>
          <p:cNvSpPr>
            <a:spLocks noGrp="1"/>
          </p:cNvSpPr>
          <p:nvPr>
            <p:ph type="title"/>
          </p:nvPr>
        </p:nvSpPr>
        <p:spPr>
          <a:xfrm>
            <a:off x="457200" y="228600"/>
            <a:ext cx="5897880" cy="1173480"/>
          </a:xfrm>
          <a:noFill/>
          <a:ln>
            <a:solidFill>
              <a:schemeClr val="accent3">
                <a:lumMod val="75000"/>
              </a:schemeClr>
            </a:solidFill>
          </a:ln>
        </p:spPr>
        <p:txBody>
          <a:bodyPr wrap="square" anchor="b"/>
          <a:lstStyle>
            <a:lvl1pPr algn="l">
              <a:buNone/>
              <a:defRPr lang="en-US" sz="3600" baseline="0" smtClean="0">
                <a:solidFill>
                  <a:schemeClr val="tx2">
                    <a:lumMod val="60000"/>
                    <a:lumOff val="40000"/>
                  </a:schemeClr>
                </a:solidFill>
              </a:defRPr>
            </a:lvl1pPr>
            <a:extLst/>
          </a:lstStyle>
          <a:p>
            <a:r>
              <a:rPr kumimoji="0" lang="en-US" dirty="0" smtClean="0"/>
              <a:t>Click to edit Master title style</a:t>
            </a:r>
            <a:endParaRPr kumimoji="0" lang="en-US" dirty="0"/>
          </a:p>
        </p:txBody>
      </p:sp>
      <p:sp>
        <p:nvSpPr>
          <p:cNvPr id="7"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dirty="0" smtClean="0"/>
              <a:t>Click to edit Master text styles</a:t>
            </a:r>
          </a:p>
        </p:txBody>
      </p:sp>
      <p:sp>
        <p:nvSpPr>
          <p:cNvPr id="8" name="Content Placeholder 3"/>
          <p:cNvSpPr>
            <a:spLocks noGrp="1"/>
          </p:cNvSpPr>
          <p:nvPr>
            <p:ph sz="half" idx="1"/>
          </p:nvPr>
        </p:nvSpPr>
        <p:spPr>
          <a:xfrm>
            <a:off x="457200" y="2133600"/>
            <a:ext cx="7239000" cy="4371752"/>
          </a:xfrm>
        </p:spPr>
        <p:txBody>
          <a:bodyPr/>
          <a:lstStyle>
            <a:lvl1pPr>
              <a:defRPr sz="2400" baseline="0">
                <a:solidFill>
                  <a:schemeClr val="tx2">
                    <a:lumMod val="75000"/>
                  </a:schemeClr>
                </a:solidFill>
              </a:defRPr>
            </a:lvl1pPr>
            <a:lvl2pPr>
              <a:defRPr sz="2200" baseline="0"/>
            </a:lvl2pPr>
            <a:lvl3pPr>
              <a:defRPr sz="2000" baseline="0"/>
            </a:lvl3pPr>
            <a:lvl4pPr>
              <a:defRPr sz="1800" baseline="0"/>
            </a:lvl4pPr>
            <a:lvl5pPr>
              <a:defRPr sz="20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Slide Number Placeholder 6"/>
          <p:cNvSpPr>
            <a:spLocks noGrp="1"/>
          </p:cNvSpPr>
          <p:nvPr>
            <p:ph type="sldNum" sz="quarter" idx="12"/>
          </p:nvPr>
        </p:nvSpPr>
        <p:spPr>
          <a:xfrm>
            <a:off x="8385090" y="6556248"/>
            <a:ext cx="588336" cy="228600"/>
          </a:xfrm>
        </p:spPr>
        <p:txBody>
          <a:bodyPr/>
          <a:lstStyle>
            <a:lvl1pPr>
              <a:defRPr baseline="0">
                <a:solidFill>
                  <a:schemeClr val="bg1"/>
                </a:solidFill>
              </a:defRPr>
            </a:lvl1pPr>
            <a:extLst/>
          </a:lstStyle>
          <a:p>
            <a:fld id="{8D23C714-7B79-4FEE-AD87-87B938001C67}" type="slidenum">
              <a:rPr lang="en-US" smtClean="0"/>
              <a:pPr/>
              <a:t>‹#›</a:t>
            </a:fld>
            <a:endParaRPr lang="en-US" dirty="0"/>
          </a:p>
        </p:txBody>
      </p:sp>
    </p:spTree>
  </p:cSld>
  <p:clrMapOvr>
    <a:masterClrMapping/>
  </p:clrMapOvr>
  <p:transition spd="slow">
    <p:push/>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Blank">
    <p:spTree>
      <p:nvGrpSpPr>
        <p:cNvPr id="1" name=""/>
        <p:cNvGrpSpPr/>
        <p:nvPr/>
      </p:nvGrpSpPr>
      <p:grpSpPr>
        <a:xfrm>
          <a:off x="0" y="0"/>
          <a:ext cx="0" cy="0"/>
          <a:chOff x="0" y="0"/>
          <a:chExt cx="0" cy="0"/>
        </a:xfrm>
      </p:grpSpPr>
      <p:sp>
        <p:nvSpPr>
          <p:cNvPr id="6" name="Title 1"/>
          <p:cNvSpPr>
            <a:spLocks noGrp="1"/>
          </p:cNvSpPr>
          <p:nvPr>
            <p:ph type="title"/>
          </p:nvPr>
        </p:nvSpPr>
        <p:spPr>
          <a:xfrm>
            <a:off x="457200" y="228600"/>
            <a:ext cx="5897880" cy="1173480"/>
          </a:xfrm>
          <a:noFill/>
          <a:ln>
            <a:solidFill>
              <a:schemeClr val="accent3">
                <a:lumMod val="75000"/>
              </a:schemeClr>
            </a:solidFill>
          </a:ln>
        </p:spPr>
        <p:txBody>
          <a:bodyPr wrap="square" anchor="b"/>
          <a:lstStyle>
            <a:lvl1pPr algn="l">
              <a:buNone/>
              <a:defRPr lang="en-US" sz="3600" baseline="0" smtClean="0">
                <a:solidFill>
                  <a:schemeClr val="tx2">
                    <a:lumMod val="60000"/>
                    <a:lumOff val="40000"/>
                  </a:schemeClr>
                </a:solidFill>
              </a:defRPr>
            </a:lvl1pPr>
            <a:extLst/>
          </a:lstStyle>
          <a:p>
            <a:r>
              <a:rPr kumimoji="0" lang="en-US" dirty="0" smtClean="0"/>
              <a:t>Click to edit Master title style</a:t>
            </a:r>
            <a:endParaRPr kumimoji="0" lang="en-US" dirty="0"/>
          </a:p>
        </p:txBody>
      </p:sp>
      <p:sp>
        <p:nvSpPr>
          <p:cNvPr id="7"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dirty="0" smtClean="0"/>
              <a:t>Click to edit Master text styles</a:t>
            </a:r>
          </a:p>
        </p:txBody>
      </p:sp>
      <p:sp>
        <p:nvSpPr>
          <p:cNvPr id="8" name="Content Placeholder 3"/>
          <p:cNvSpPr>
            <a:spLocks noGrp="1"/>
          </p:cNvSpPr>
          <p:nvPr>
            <p:ph sz="half" idx="1"/>
          </p:nvPr>
        </p:nvSpPr>
        <p:spPr>
          <a:xfrm>
            <a:off x="457200" y="2133600"/>
            <a:ext cx="7239000" cy="4371752"/>
          </a:xfrm>
        </p:spPr>
        <p:txBody>
          <a:bodyPr/>
          <a:lstStyle>
            <a:lvl1pPr>
              <a:defRPr sz="2400" baseline="0">
                <a:solidFill>
                  <a:schemeClr val="tx2">
                    <a:lumMod val="75000"/>
                  </a:schemeClr>
                </a:solidFill>
              </a:defRPr>
            </a:lvl1pPr>
            <a:lvl2pPr>
              <a:defRPr sz="2200" baseline="0"/>
            </a:lvl2pPr>
            <a:lvl3pPr>
              <a:defRPr sz="2000" baseline="0"/>
            </a:lvl3pPr>
            <a:lvl4pPr>
              <a:defRPr sz="1800" baseline="0"/>
            </a:lvl4pPr>
            <a:lvl5pPr>
              <a:defRPr sz="20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Slide Number Placeholder 6"/>
          <p:cNvSpPr>
            <a:spLocks noGrp="1"/>
          </p:cNvSpPr>
          <p:nvPr>
            <p:ph type="sldNum" sz="quarter" idx="12"/>
          </p:nvPr>
        </p:nvSpPr>
        <p:spPr>
          <a:xfrm>
            <a:off x="8385090" y="6556248"/>
            <a:ext cx="588336" cy="228600"/>
          </a:xfrm>
        </p:spPr>
        <p:txBody>
          <a:bodyPr/>
          <a:lstStyle>
            <a:lvl1pPr>
              <a:defRPr baseline="0">
                <a:solidFill>
                  <a:schemeClr val="bg1"/>
                </a:solidFill>
              </a:defRPr>
            </a:lvl1pPr>
            <a:extLst/>
          </a:lstStyle>
          <a:p>
            <a:fld id="{8D23C714-7B79-4FEE-AD87-87B938001C67}" type="slidenum">
              <a:rPr lang="en-US" smtClean="0"/>
              <a:pPr/>
              <a:t>‹#›</a:t>
            </a:fld>
            <a:endParaRPr lang="en-US" dirty="0"/>
          </a:p>
        </p:txBody>
      </p:sp>
    </p:spTree>
  </p:cSld>
  <p:clrMapOvr>
    <a:masterClrMapping/>
  </p:clrMapOvr>
  <p:transition spd="slow">
    <p:push/>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5_Blank">
    <p:spTree>
      <p:nvGrpSpPr>
        <p:cNvPr id="1" name=""/>
        <p:cNvGrpSpPr/>
        <p:nvPr/>
      </p:nvGrpSpPr>
      <p:grpSpPr>
        <a:xfrm>
          <a:off x="0" y="0"/>
          <a:ext cx="0" cy="0"/>
          <a:chOff x="0" y="0"/>
          <a:chExt cx="0" cy="0"/>
        </a:xfrm>
      </p:grpSpPr>
      <p:sp>
        <p:nvSpPr>
          <p:cNvPr id="6" name="Title 1"/>
          <p:cNvSpPr>
            <a:spLocks noGrp="1"/>
          </p:cNvSpPr>
          <p:nvPr>
            <p:ph type="title"/>
          </p:nvPr>
        </p:nvSpPr>
        <p:spPr>
          <a:xfrm>
            <a:off x="457200" y="228600"/>
            <a:ext cx="5897880" cy="1173480"/>
          </a:xfrm>
          <a:noFill/>
          <a:ln>
            <a:solidFill>
              <a:schemeClr val="accent3">
                <a:lumMod val="75000"/>
              </a:schemeClr>
            </a:solidFill>
          </a:ln>
        </p:spPr>
        <p:txBody>
          <a:bodyPr wrap="square" anchor="b"/>
          <a:lstStyle>
            <a:lvl1pPr algn="l">
              <a:buNone/>
              <a:defRPr lang="en-US" sz="3600" baseline="0" smtClean="0">
                <a:solidFill>
                  <a:schemeClr val="tx2">
                    <a:lumMod val="60000"/>
                    <a:lumOff val="40000"/>
                  </a:schemeClr>
                </a:solidFill>
              </a:defRPr>
            </a:lvl1pPr>
            <a:extLst/>
          </a:lstStyle>
          <a:p>
            <a:r>
              <a:rPr kumimoji="0" lang="en-US" dirty="0" smtClean="0"/>
              <a:t>Click to edit Master title style</a:t>
            </a:r>
            <a:endParaRPr kumimoji="0" lang="en-US" dirty="0"/>
          </a:p>
        </p:txBody>
      </p:sp>
      <p:sp>
        <p:nvSpPr>
          <p:cNvPr id="7"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dirty="0" smtClean="0"/>
              <a:t>Click to edit Master text styles</a:t>
            </a:r>
          </a:p>
        </p:txBody>
      </p:sp>
      <p:sp>
        <p:nvSpPr>
          <p:cNvPr id="8" name="Content Placeholder 3"/>
          <p:cNvSpPr>
            <a:spLocks noGrp="1"/>
          </p:cNvSpPr>
          <p:nvPr>
            <p:ph sz="half" idx="1"/>
          </p:nvPr>
        </p:nvSpPr>
        <p:spPr>
          <a:xfrm>
            <a:off x="457200" y="2133600"/>
            <a:ext cx="7239000" cy="4371752"/>
          </a:xfrm>
        </p:spPr>
        <p:txBody>
          <a:bodyPr/>
          <a:lstStyle>
            <a:lvl1pPr>
              <a:defRPr sz="2400" baseline="0">
                <a:solidFill>
                  <a:schemeClr val="tx2">
                    <a:lumMod val="75000"/>
                  </a:schemeClr>
                </a:solidFill>
              </a:defRPr>
            </a:lvl1pPr>
            <a:lvl2pPr>
              <a:defRPr sz="2200" baseline="0"/>
            </a:lvl2pPr>
            <a:lvl3pPr>
              <a:defRPr sz="2000" baseline="0"/>
            </a:lvl3pPr>
            <a:lvl4pPr>
              <a:defRPr sz="1800" baseline="0"/>
            </a:lvl4pPr>
            <a:lvl5pPr>
              <a:defRPr sz="20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Slide Number Placeholder 6"/>
          <p:cNvSpPr>
            <a:spLocks noGrp="1"/>
          </p:cNvSpPr>
          <p:nvPr>
            <p:ph type="sldNum" sz="quarter" idx="12"/>
          </p:nvPr>
        </p:nvSpPr>
        <p:spPr>
          <a:xfrm>
            <a:off x="8385090" y="6556248"/>
            <a:ext cx="588336" cy="228600"/>
          </a:xfrm>
        </p:spPr>
        <p:txBody>
          <a:bodyPr/>
          <a:lstStyle>
            <a:lvl1pPr>
              <a:defRPr baseline="0">
                <a:solidFill>
                  <a:schemeClr val="bg1"/>
                </a:solidFill>
              </a:defRPr>
            </a:lvl1pPr>
            <a:extLst/>
          </a:lstStyle>
          <a:p>
            <a:fld id="{8D23C714-7B79-4FEE-AD87-87B938001C67}" type="slidenum">
              <a:rPr lang="en-US" smtClean="0"/>
              <a:pPr/>
              <a:t>‹#›</a:t>
            </a:fld>
            <a:endParaRPr lang="en-US" dirty="0"/>
          </a:p>
        </p:txBody>
      </p:sp>
    </p:spTree>
  </p:cSld>
  <p:clrMapOvr>
    <a:masterClrMapping/>
  </p:clrMapOvr>
  <p:transition spd="slow">
    <p:push/>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_Blank">
    <p:spTree>
      <p:nvGrpSpPr>
        <p:cNvPr id="1" name=""/>
        <p:cNvGrpSpPr/>
        <p:nvPr/>
      </p:nvGrpSpPr>
      <p:grpSpPr>
        <a:xfrm>
          <a:off x="0" y="0"/>
          <a:ext cx="0" cy="0"/>
          <a:chOff x="0" y="0"/>
          <a:chExt cx="0" cy="0"/>
        </a:xfrm>
      </p:grpSpPr>
      <p:sp>
        <p:nvSpPr>
          <p:cNvPr id="6" name="Title 1"/>
          <p:cNvSpPr>
            <a:spLocks noGrp="1"/>
          </p:cNvSpPr>
          <p:nvPr>
            <p:ph type="title"/>
          </p:nvPr>
        </p:nvSpPr>
        <p:spPr>
          <a:xfrm>
            <a:off x="457200" y="228600"/>
            <a:ext cx="5897880" cy="1173480"/>
          </a:xfrm>
          <a:noFill/>
          <a:ln>
            <a:solidFill>
              <a:schemeClr val="accent3">
                <a:lumMod val="75000"/>
              </a:schemeClr>
            </a:solidFill>
          </a:ln>
        </p:spPr>
        <p:txBody>
          <a:bodyPr wrap="square" anchor="b"/>
          <a:lstStyle>
            <a:lvl1pPr algn="l">
              <a:buNone/>
              <a:defRPr lang="en-US" sz="3600" baseline="0" smtClean="0">
                <a:solidFill>
                  <a:schemeClr val="tx2">
                    <a:lumMod val="60000"/>
                    <a:lumOff val="40000"/>
                  </a:schemeClr>
                </a:solidFill>
              </a:defRPr>
            </a:lvl1pPr>
            <a:extLst/>
          </a:lstStyle>
          <a:p>
            <a:r>
              <a:rPr kumimoji="0" lang="en-US" dirty="0" smtClean="0"/>
              <a:t>Click to edit Master title style</a:t>
            </a:r>
            <a:endParaRPr kumimoji="0" lang="en-US" dirty="0"/>
          </a:p>
        </p:txBody>
      </p:sp>
      <p:sp>
        <p:nvSpPr>
          <p:cNvPr id="7"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dirty="0" smtClean="0"/>
              <a:t>Click to edit Master text styles</a:t>
            </a:r>
          </a:p>
        </p:txBody>
      </p:sp>
      <p:sp>
        <p:nvSpPr>
          <p:cNvPr id="8" name="Content Placeholder 3"/>
          <p:cNvSpPr>
            <a:spLocks noGrp="1"/>
          </p:cNvSpPr>
          <p:nvPr>
            <p:ph sz="half" idx="1"/>
          </p:nvPr>
        </p:nvSpPr>
        <p:spPr>
          <a:xfrm>
            <a:off x="457200" y="2133600"/>
            <a:ext cx="7239000" cy="4371752"/>
          </a:xfrm>
        </p:spPr>
        <p:txBody>
          <a:bodyPr/>
          <a:lstStyle>
            <a:lvl1pPr>
              <a:defRPr sz="2400" baseline="0">
                <a:solidFill>
                  <a:schemeClr val="tx2">
                    <a:lumMod val="75000"/>
                  </a:schemeClr>
                </a:solidFill>
              </a:defRPr>
            </a:lvl1pPr>
            <a:lvl2pPr>
              <a:defRPr sz="2200" baseline="0"/>
            </a:lvl2pPr>
            <a:lvl3pPr>
              <a:defRPr sz="2000" baseline="0"/>
            </a:lvl3pPr>
            <a:lvl4pPr>
              <a:defRPr sz="1800" baseline="0"/>
            </a:lvl4pPr>
            <a:lvl5pPr>
              <a:defRPr sz="20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Slide Number Placeholder 6"/>
          <p:cNvSpPr>
            <a:spLocks noGrp="1"/>
          </p:cNvSpPr>
          <p:nvPr>
            <p:ph type="sldNum" sz="quarter" idx="12"/>
          </p:nvPr>
        </p:nvSpPr>
        <p:spPr>
          <a:xfrm>
            <a:off x="8385090" y="6556248"/>
            <a:ext cx="588336" cy="228600"/>
          </a:xfrm>
        </p:spPr>
        <p:txBody>
          <a:bodyPr/>
          <a:lstStyle>
            <a:lvl1pPr>
              <a:defRPr baseline="0">
                <a:solidFill>
                  <a:schemeClr val="bg1"/>
                </a:solidFill>
              </a:defRPr>
            </a:lvl1pPr>
            <a:extLst/>
          </a:lstStyle>
          <a:p>
            <a:fld id="{8D23C714-7B79-4FEE-AD87-87B938001C67}" type="slidenum">
              <a:rPr lang="en-US" smtClean="0"/>
              <a:pPr/>
              <a:t>‹#›</a:t>
            </a:fld>
            <a:endParaRPr lang="en-US" dirty="0"/>
          </a:p>
        </p:txBody>
      </p:sp>
    </p:spTree>
  </p:cSld>
  <p:clrMapOvr>
    <a:masterClrMapping/>
  </p:clrMapOvr>
  <p:transition spd="slow">
    <p:push/>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7_Blank">
    <p:spTree>
      <p:nvGrpSpPr>
        <p:cNvPr id="1" name=""/>
        <p:cNvGrpSpPr/>
        <p:nvPr/>
      </p:nvGrpSpPr>
      <p:grpSpPr>
        <a:xfrm>
          <a:off x="0" y="0"/>
          <a:ext cx="0" cy="0"/>
          <a:chOff x="0" y="0"/>
          <a:chExt cx="0" cy="0"/>
        </a:xfrm>
      </p:grpSpPr>
      <p:sp>
        <p:nvSpPr>
          <p:cNvPr id="6" name="Title 1"/>
          <p:cNvSpPr>
            <a:spLocks noGrp="1"/>
          </p:cNvSpPr>
          <p:nvPr>
            <p:ph type="title"/>
          </p:nvPr>
        </p:nvSpPr>
        <p:spPr>
          <a:xfrm>
            <a:off x="457200" y="228600"/>
            <a:ext cx="5897880" cy="1173480"/>
          </a:xfrm>
          <a:noFill/>
          <a:ln>
            <a:solidFill>
              <a:schemeClr val="accent3">
                <a:lumMod val="75000"/>
              </a:schemeClr>
            </a:solidFill>
          </a:ln>
        </p:spPr>
        <p:txBody>
          <a:bodyPr wrap="square" anchor="b"/>
          <a:lstStyle>
            <a:lvl1pPr algn="l">
              <a:buNone/>
              <a:defRPr lang="en-US" sz="3600" baseline="0" smtClean="0">
                <a:solidFill>
                  <a:schemeClr val="tx2">
                    <a:lumMod val="60000"/>
                    <a:lumOff val="40000"/>
                  </a:schemeClr>
                </a:solidFill>
              </a:defRPr>
            </a:lvl1pPr>
            <a:extLst/>
          </a:lstStyle>
          <a:p>
            <a:r>
              <a:rPr kumimoji="0" lang="en-US" dirty="0" smtClean="0"/>
              <a:t>Click to edit Master title style</a:t>
            </a:r>
            <a:endParaRPr kumimoji="0" lang="en-US" dirty="0"/>
          </a:p>
        </p:txBody>
      </p:sp>
      <p:sp>
        <p:nvSpPr>
          <p:cNvPr id="7"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dirty="0" smtClean="0"/>
              <a:t>Click to edit Master text styles</a:t>
            </a:r>
          </a:p>
        </p:txBody>
      </p:sp>
      <p:sp>
        <p:nvSpPr>
          <p:cNvPr id="8" name="Content Placeholder 3"/>
          <p:cNvSpPr>
            <a:spLocks noGrp="1"/>
          </p:cNvSpPr>
          <p:nvPr>
            <p:ph sz="half" idx="1"/>
          </p:nvPr>
        </p:nvSpPr>
        <p:spPr>
          <a:xfrm>
            <a:off x="457200" y="2133600"/>
            <a:ext cx="7239000" cy="4371752"/>
          </a:xfrm>
        </p:spPr>
        <p:txBody>
          <a:bodyPr/>
          <a:lstStyle>
            <a:lvl1pPr>
              <a:defRPr sz="2400" baseline="0">
                <a:solidFill>
                  <a:schemeClr val="tx2">
                    <a:lumMod val="75000"/>
                  </a:schemeClr>
                </a:solidFill>
              </a:defRPr>
            </a:lvl1pPr>
            <a:lvl2pPr>
              <a:defRPr sz="2200" baseline="0"/>
            </a:lvl2pPr>
            <a:lvl3pPr>
              <a:defRPr sz="2000" baseline="0"/>
            </a:lvl3pPr>
            <a:lvl4pPr>
              <a:defRPr sz="1800" baseline="0"/>
            </a:lvl4pPr>
            <a:lvl5pPr>
              <a:defRPr sz="20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Slide Number Placeholder 6"/>
          <p:cNvSpPr>
            <a:spLocks noGrp="1"/>
          </p:cNvSpPr>
          <p:nvPr>
            <p:ph type="sldNum" sz="quarter" idx="12"/>
          </p:nvPr>
        </p:nvSpPr>
        <p:spPr>
          <a:xfrm>
            <a:off x="8385090" y="6556248"/>
            <a:ext cx="588336" cy="228600"/>
          </a:xfrm>
        </p:spPr>
        <p:txBody>
          <a:bodyPr/>
          <a:lstStyle>
            <a:lvl1pPr>
              <a:defRPr baseline="0">
                <a:solidFill>
                  <a:schemeClr val="bg1"/>
                </a:solidFill>
              </a:defRPr>
            </a:lvl1pPr>
            <a:extLst/>
          </a:lstStyle>
          <a:p>
            <a:fld id="{8D23C714-7B79-4FEE-AD87-87B938001C67}" type="slidenum">
              <a:rPr lang="en-US" smtClean="0"/>
              <a:pPr/>
              <a:t>‹#›</a:t>
            </a:fld>
            <a:endParaRPr lang="en-US" dirty="0"/>
          </a:p>
        </p:txBody>
      </p:sp>
    </p:spTree>
  </p:cSld>
  <p:clrMapOvr>
    <a:masterClrMapping/>
  </p:clrMapOvr>
  <p:transition spd="slow">
    <p:push/>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2_Blank">
    <p:spTree>
      <p:nvGrpSpPr>
        <p:cNvPr id="1" name=""/>
        <p:cNvGrpSpPr/>
        <p:nvPr/>
      </p:nvGrpSpPr>
      <p:grpSpPr>
        <a:xfrm>
          <a:off x="0" y="0"/>
          <a:ext cx="0" cy="0"/>
          <a:chOff x="0" y="0"/>
          <a:chExt cx="0" cy="0"/>
        </a:xfrm>
      </p:grpSpPr>
      <p:sp>
        <p:nvSpPr>
          <p:cNvPr id="6" name="Title 1"/>
          <p:cNvSpPr>
            <a:spLocks noGrp="1"/>
          </p:cNvSpPr>
          <p:nvPr>
            <p:ph type="title"/>
          </p:nvPr>
        </p:nvSpPr>
        <p:spPr>
          <a:xfrm>
            <a:off x="457200" y="228600"/>
            <a:ext cx="5897880" cy="1173480"/>
          </a:xfrm>
          <a:noFill/>
          <a:ln>
            <a:solidFill>
              <a:schemeClr val="accent3">
                <a:lumMod val="75000"/>
              </a:schemeClr>
            </a:solidFill>
          </a:ln>
        </p:spPr>
        <p:txBody>
          <a:bodyPr wrap="square" anchor="b"/>
          <a:lstStyle>
            <a:lvl1pPr algn="l">
              <a:buNone/>
              <a:defRPr lang="en-US" sz="3600" baseline="0" smtClean="0">
                <a:solidFill>
                  <a:schemeClr val="tx2">
                    <a:lumMod val="60000"/>
                    <a:lumOff val="40000"/>
                  </a:schemeClr>
                </a:solidFill>
              </a:defRPr>
            </a:lvl1pPr>
            <a:extLst/>
          </a:lstStyle>
          <a:p>
            <a:r>
              <a:rPr kumimoji="0" lang="en-US" dirty="0" smtClean="0"/>
              <a:t>Click to edit Master title style</a:t>
            </a:r>
            <a:endParaRPr kumimoji="0" lang="en-US" dirty="0"/>
          </a:p>
        </p:txBody>
      </p:sp>
      <p:sp>
        <p:nvSpPr>
          <p:cNvPr id="7"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dirty="0" smtClean="0"/>
              <a:t>Click to edit Master text styles</a:t>
            </a:r>
          </a:p>
        </p:txBody>
      </p:sp>
      <p:sp>
        <p:nvSpPr>
          <p:cNvPr id="8" name="Content Placeholder 3"/>
          <p:cNvSpPr>
            <a:spLocks noGrp="1"/>
          </p:cNvSpPr>
          <p:nvPr>
            <p:ph sz="half" idx="1"/>
          </p:nvPr>
        </p:nvSpPr>
        <p:spPr>
          <a:xfrm>
            <a:off x="457200" y="2133600"/>
            <a:ext cx="7239000" cy="4371752"/>
          </a:xfrm>
        </p:spPr>
        <p:txBody>
          <a:bodyPr/>
          <a:lstStyle>
            <a:lvl1pPr>
              <a:defRPr sz="2400" baseline="0">
                <a:solidFill>
                  <a:schemeClr val="tx2">
                    <a:lumMod val="75000"/>
                  </a:schemeClr>
                </a:solidFill>
              </a:defRPr>
            </a:lvl1pPr>
            <a:lvl2pPr>
              <a:defRPr sz="2200" baseline="0"/>
            </a:lvl2pPr>
            <a:lvl3pPr>
              <a:defRPr sz="2000" baseline="0"/>
            </a:lvl3pPr>
            <a:lvl4pPr>
              <a:defRPr sz="1800" baseline="0"/>
            </a:lvl4pPr>
            <a:lvl5pPr>
              <a:defRPr sz="20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Slide Number Placeholder 6"/>
          <p:cNvSpPr>
            <a:spLocks noGrp="1"/>
          </p:cNvSpPr>
          <p:nvPr>
            <p:ph type="sldNum" sz="quarter" idx="12"/>
          </p:nvPr>
        </p:nvSpPr>
        <p:spPr>
          <a:xfrm>
            <a:off x="8385090" y="6556248"/>
            <a:ext cx="588336" cy="228600"/>
          </a:xfrm>
        </p:spPr>
        <p:txBody>
          <a:bodyPr/>
          <a:lstStyle>
            <a:lvl1pPr>
              <a:defRPr baseline="0">
                <a:solidFill>
                  <a:schemeClr val="bg1"/>
                </a:solidFill>
              </a:defRPr>
            </a:lvl1pPr>
            <a:extLst/>
          </a:lstStyle>
          <a:p>
            <a:fld id="{8D23C714-7B79-4FEE-AD87-87B938001C67}" type="slidenum">
              <a:rPr lang="en-US" smtClean="0"/>
              <a:pPr/>
              <a:t>‹#›</a:t>
            </a:fld>
            <a:endParaRPr lang="en-US" dirty="0"/>
          </a:p>
        </p:txBody>
      </p:sp>
    </p:spTree>
  </p:cSld>
  <p:clrMapOvr>
    <a:masterClrMapping/>
  </p:clrMapOvr>
  <p:transition spd="slow">
    <p:pu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23C714-7B79-4FEE-AD87-87B938001C67}" type="slidenum">
              <a:rPr lang="en-US" smtClean="0"/>
              <a:t>‹#›</a:t>
            </a:fld>
            <a:endParaRPr lang="en-US"/>
          </a:p>
        </p:txBody>
      </p:sp>
    </p:spTree>
  </p:cSld>
  <p:clrMapOvr>
    <a:masterClrMapping/>
  </p:clrMapOvr>
  <p:transition spd="slow">
    <p:push/>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3_Blank">
    <p:spTree>
      <p:nvGrpSpPr>
        <p:cNvPr id="1" name=""/>
        <p:cNvGrpSpPr/>
        <p:nvPr/>
      </p:nvGrpSpPr>
      <p:grpSpPr>
        <a:xfrm>
          <a:off x="0" y="0"/>
          <a:ext cx="0" cy="0"/>
          <a:chOff x="0" y="0"/>
          <a:chExt cx="0" cy="0"/>
        </a:xfrm>
      </p:grpSpPr>
      <p:sp>
        <p:nvSpPr>
          <p:cNvPr id="6" name="Title 1"/>
          <p:cNvSpPr>
            <a:spLocks noGrp="1"/>
          </p:cNvSpPr>
          <p:nvPr>
            <p:ph type="title"/>
          </p:nvPr>
        </p:nvSpPr>
        <p:spPr>
          <a:xfrm>
            <a:off x="457200" y="228600"/>
            <a:ext cx="5897880" cy="1173480"/>
          </a:xfrm>
          <a:noFill/>
          <a:ln>
            <a:solidFill>
              <a:schemeClr val="accent3">
                <a:lumMod val="75000"/>
              </a:schemeClr>
            </a:solidFill>
          </a:ln>
        </p:spPr>
        <p:txBody>
          <a:bodyPr wrap="square" anchor="b"/>
          <a:lstStyle>
            <a:lvl1pPr algn="l">
              <a:buNone/>
              <a:defRPr lang="en-US" sz="3600" baseline="0" smtClean="0">
                <a:solidFill>
                  <a:schemeClr val="tx2">
                    <a:lumMod val="60000"/>
                    <a:lumOff val="40000"/>
                  </a:schemeClr>
                </a:solidFill>
              </a:defRPr>
            </a:lvl1pPr>
            <a:extLst/>
          </a:lstStyle>
          <a:p>
            <a:r>
              <a:rPr kumimoji="0" lang="en-US" dirty="0" smtClean="0"/>
              <a:t>Click to edit Master title style</a:t>
            </a:r>
            <a:endParaRPr kumimoji="0" lang="en-US" dirty="0"/>
          </a:p>
        </p:txBody>
      </p:sp>
      <p:sp>
        <p:nvSpPr>
          <p:cNvPr id="7"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dirty="0" smtClean="0"/>
              <a:t>Click to edit Master text styles</a:t>
            </a:r>
          </a:p>
        </p:txBody>
      </p:sp>
      <p:sp>
        <p:nvSpPr>
          <p:cNvPr id="8" name="Content Placeholder 3"/>
          <p:cNvSpPr>
            <a:spLocks noGrp="1"/>
          </p:cNvSpPr>
          <p:nvPr>
            <p:ph sz="half" idx="1"/>
          </p:nvPr>
        </p:nvSpPr>
        <p:spPr>
          <a:xfrm>
            <a:off x="457200" y="2133600"/>
            <a:ext cx="7239000" cy="4371752"/>
          </a:xfrm>
        </p:spPr>
        <p:txBody>
          <a:bodyPr/>
          <a:lstStyle>
            <a:lvl1pPr>
              <a:defRPr sz="2400" baseline="0">
                <a:solidFill>
                  <a:schemeClr val="tx2">
                    <a:lumMod val="75000"/>
                  </a:schemeClr>
                </a:solidFill>
              </a:defRPr>
            </a:lvl1pPr>
            <a:lvl2pPr>
              <a:defRPr sz="2200" baseline="0"/>
            </a:lvl2pPr>
            <a:lvl3pPr>
              <a:defRPr sz="2000" baseline="0"/>
            </a:lvl3pPr>
            <a:lvl4pPr>
              <a:defRPr sz="1800" baseline="0"/>
            </a:lvl4pPr>
            <a:lvl5pPr>
              <a:defRPr sz="20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Slide Number Placeholder 6"/>
          <p:cNvSpPr>
            <a:spLocks noGrp="1"/>
          </p:cNvSpPr>
          <p:nvPr>
            <p:ph type="sldNum" sz="quarter" idx="12"/>
          </p:nvPr>
        </p:nvSpPr>
        <p:spPr>
          <a:xfrm>
            <a:off x="8385090" y="6556248"/>
            <a:ext cx="588336" cy="228600"/>
          </a:xfrm>
        </p:spPr>
        <p:txBody>
          <a:bodyPr/>
          <a:lstStyle>
            <a:lvl1pPr>
              <a:defRPr baseline="0">
                <a:solidFill>
                  <a:schemeClr val="bg1"/>
                </a:solidFill>
              </a:defRPr>
            </a:lvl1pPr>
            <a:extLst/>
          </a:lstStyle>
          <a:p>
            <a:fld id="{8D23C714-7B79-4FEE-AD87-87B938001C67}" type="slidenum">
              <a:rPr lang="en-US" smtClean="0"/>
              <a:pPr/>
              <a:t>‹#›</a:t>
            </a:fld>
            <a:endParaRPr lang="en-US" dirty="0"/>
          </a:p>
        </p:txBody>
      </p:sp>
    </p:spTree>
  </p:cSld>
  <p:clrMapOvr>
    <a:masterClrMapping/>
  </p:clrMapOvr>
  <p:transition spd="slow">
    <p:push/>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4_Blank">
    <p:spTree>
      <p:nvGrpSpPr>
        <p:cNvPr id="1" name=""/>
        <p:cNvGrpSpPr/>
        <p:nvPr/>
      </p:nvGrpSpPr>
      <p:grpSpPr>
        <a:xfrm>
          <a:off x="0" y="0"/>
          <a:ext cx="0" cy="0"/>
          <a:chOff x="0" y="0"/>
          <a:chExt cx="0" cy="0"/>
        </a:xfrm>
      </p:grpSpPr>
      <p:sp>
        <p:nvSpPr>
          <p:cNvPr id="6" name="Title 1"/>
          <p:cNvSpPr>
            <a:spLocks noGrp="1"/>
          </p:cNvSpPr>
          <p:nvPr>
            <p:ph type="title"/>
          </p:nvPr>
        </p:nvSpPr>
        <p:spPr>
          <a:xfrm>
            <a:off x="457200" y="228600"/>
            <a:ext cx="5897880" cy="1173480"/>
          </a:xfrm>
          <a:noFill/>
          <a:ln>
            <a:solidFill>
              <a:schemeClr val="accent3">
                <a:lumMod val="75000"/>
              </a:schemeClr>
            </a:solidFill>
          </a:ln>
        </p:spPr>
        <p:txBody>
          <a:bodyPr wrap="square" anchor="b"/>
          <a:lstStyle>
            <a:lvl1pPr algn="l">
              <a:buNone/>
              <a:defRPr lang="en-US" sz="3600" baseline="0" smtClean="0">
                <a:solidFill>
                  <a:schemeClr val="tx2">
                    <a:lumMod val="60000"/>
                    <a:lumOff val="40000"/>
                  </a:schemeClr>
                </a:solidFill>
              </a:defRPr>
            </a:lvl1pPr>
            <a:extLst/>
          </a:lstStyle>
          <a:p>
            <a:r>
              <a:rPr kumimoji="0" lang="en-US" dirty="0" smtClean="0"/>
              <a:t>Click to edit Master title style</a:t>
            </a:r>
            <a:endParaRPr kumimoji="0" lang="en-US" dirty="0"/>
          </a:p>
        </p:txBody>
      </p:sp>
      <p:sp>
        <p:nvSpPr>
          <p:cNvPr id="7"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dirty="0" smtClean="0"/>
              <a:t>Click to edit Master text styles</a:t>
            </a:r>
          </a:p>
        </p:txBody>
      </p:sp>
      <p:sp>
        <p:nvSpPr>
          <p:cNvPr id="8" name="Content Placeholder 3"/>
          <p:cNvSpPr>
            <a:spLocks noGrp="1"/>
          </p:cNvSpPr>
          <p:nvPr>
            <p:ph sz="half" idx="1"/>
          </p:nvPr>
        </p:nvSpPr>
        <p:spPr>
          <a:xfrm>
            <a:off x="457200" y="2133600"/>
            <a:ext cx="7239000" cy="4371752"/>
          </a:xfrm>
        </p:spPr>
        <p:txBody>
          <a:bodyPr/>
          <a:lstStyle>
            <a:lvl1pPr>
              <a:defRPr sz="2400" baseline="0">
                <a:solidFill>
                  <a:schemeClr val="tx2">
                    <a:lumMod val="75000"/>
                  </a:schemeClr>
                </a:solidFill>
              </a:defRPr>
            </a:lvl1pPr>
            <a:lvl2pPr>
              <a:defRPr sz="2200" baseline="0"/>
            </a:lvl2pPr>
            <a:lvl3pPr>
              <a:defRPr sz="2000" baseline="0"/>
            </a:lvl3pPr>
            <a:lvl4pPr>
              <a:defRPr sz="1800" baseline="0"/>
            </a:lvl4pPr>
            <a:lvl5pPr>
              <a:defRPr sz="20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Slide Number Placeholder 6"/>
          <p:cNvSpPr>
            <a:spLocks noGrp="1"/>
          </p:cNvSpPr>
          <p:nvPr>
            <p:ph type="sldNum" sz="quarter" idx="12"/>
          </p:nvPr>
        </p:nvSpPr>
        <p:spPr>
          <a:xfrm>
            <a:off x="8385090" y="6556248"/>
            <a:ext cx="588336" cy="228600"/>
          </a:xfrm>
        </p:spPr>
        <p:txBody>
          <a:bodyPr/>
          <a:lstStyle>
            <a:lvl1pPr>
              <a:defRPr baseline="0">
                <a:solidFill>
                  <a:schemeClr val="bg1"/>
                </a:solidFill>
              </a:defRPr>
            </a:lvl1pPr>
            <a:extLst/>
          </a:lstStyle>
          <a:p>
            <a:fld id="{8D23C714-7B79-4FEE-AD87-87B938001C67}" type="slidenum">
              <a:rPr lang="en-US" smtClean="0"/>
              <a:pPr/>
              <a:t>‹#›</a:t>
            </a:fld>
            <a:endParaRPr lang="en-US" dirty="0"/>
          </a:p>
        </p:txBody>
      </p:sp>
    </p:spTree>
  </p:cSld>
  <p:clrMapOvr>
    <a:masterClrMapping/>
  </p:clrMapOvr>
  <p:transition spd="slow">
    <p:push/>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5_Blank">
    <p:spTree>
      <p:nvGrpSpPr>
        <p:cNvPr id="1" name=""/>
        <p:cNvGrpSpPr/>
        <p:nvPr/>
      </p:nvGrpSpPr>
      <p:grpSpPr>
        <a:xfrm>
          <a:off x="0" y="0"/>
          <a:ext cx="0" cy="0"/>
          <a:chOff x="0" y="0"/>
          <a:chExt cx="0" cy="0"/>
        </a:xfrm>
      </p:grpSpPr>
      <p:sp>
        <p:nvSpPr>
          <p:cNvPr id="6" name="Title 1"/>
          <p:cNvSpPr>
            <a:spLocks noGrp="1"/>
          </p:cNvSpPr>
          <p:nvPr>
            <p:ph type="title"/>
          </p:nvPr>
        </p:nvSpPr>
        <p:spPr>
          <a:xfrm>
            <a:off x="457200" y="228600"/>
            <a:ext cx="5897880" cy="1173480"/>
          </a:xfrm>
          <a:noFill/>
          <a:ln>
            <a:solidFill>
              <a:schemeClr val="accent3">
                <a:lumMod val="75000"/>
              </a:schemeClr>
            </a:solidFill>
          </a:ln>
        </p:spPr>
        <p:txBody>
          <a:bodyPr wrap="square" anchor="b"/>
          <a:lstStyle>
            <a:lvl1pPr algn="l">
              <a:buNone/>
              <a:defRPr lang="en-US" sz="3600" baseline="0" smtClean="0">
                <a:solidFill>
                  <a:schemeClr val="tx2">
                    <a:lumMod val="60000"/>
                    <a:lumOff val="40000"/>
                  </a:schemeClr>
                </a:solidFill>
              </a:defRPr>
            </a:lvl1pPr>
            <a:extLst/>
          </a:lstStyle>
          <a:p>
            <a:r>
              <a:rPr kumimoji="0" lang="en-US" dirty="0" smtClean="0"/>
              <a:t>Click to edit Master title style</a:t>
            </a:r>
            <a:endParaRPr kumimoji="0" lang="en-US" dirty="0"/>
          </a:p>
        </p:txBody>
      </p:sp>
      <p:sp>
        <p:nvSpPr>
          <p:cNvPr id="7"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dirty="0" smtClean="0"/>
              <a:t>Click to edit Master text styles</a:t>
            </a:r>
          </a:p>
        </p:txBody>
      </p:sp>
      <p:sp>
        <p:nvSpPr>
          <p:cNvPr id="8" name="Content Placeholder 3"/>
          <p:cNvSpPr>
            <a:spLocks noGrp="1"/>
          </p:cNvSpPr>
          <p:nvPr>
            <p:ph sz="half" idx="1"/>
          </p:nvPr>
        </p:nvSpPr>
        <p:spPr>
          <a:xfrm>
            <a:off x="457200" y="2133600"/>
            <a:ext cx="7239000" cy="4371752"/>
          </a:xfrm>
        </p:spPr>
        <p:txBody>
          <a:bodyPr/>
          <a:lstStyle>
            <a:lvl1pPr>
              <a:defRPr sz="2400" baseline="0">
                <a:solidFill>
                  <a:schemeClr val="tx2">
                    <a:lumMod val="75000"/>
                  </a:schemeClr>
                </a:solidFill>
              </a:defRPr>
            </a:lvl1pPr>
            <a:lvl2pPr>
              <a:defRPr sz="2200" baseline="0"/>
            </a:lvl2pPr>
            <a:lvl3pPr>
              <a:defRPr sz="2000" baseline="0"/>
            </a:lvl3pPr>
            <a:lvl4pPr>
              <a:defRPr sz="1800" baseline="0"/>
            </a:lvl4pPr>
            <a:lvl5pPr>
              <a:defRPr sz="20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Slide Number Placeholder 6"/>
          <p:cNvSpPr>
            <a:spLocks noGrp="1"/>
          </p:cNvSpPr>
          <p:nvPr>
            <p:ph type="sldNum" sz="quarter" idx="12"/>
          </p:nvPr>
        </p:nvSpPr>
        <p:spPr>
          <a:xfrm>
            <a:off x="8385090" y="6556248"/>
            <a:ext cx="588336" cy="228600"/>
          </a:xfrm>
        </p:spPr>
        <p:txBody>
          <a:bodyPr/>
          <a:lstStyle>
            <a:lvl1pPr>
              <a:defRPr baseline="0">
                <a:solidFill>
                  <a:schemeClr val="bg1"/>
                </a:solidFill>
              </a:defRPr>
            </a:lvl1pPr>
            <a:extLst/>
          </a:lstStyle>
          <a:p>
            <a:fld id="{8D23C714-7B79-4FEE-AD87-87B938001C67}" type="slidenum">
              <a:rPr lang="en-US" smtClean="0"/>
              <a:pPr/>
              <a:t>‹#›</a:t>
            </a:fld>
            <a:endParaRPr lang="en-US" dirty="0"/>
          </a:p>
        </p:txBody>
      </p:sp>
    </p:spTree>
  </p:cSld>
  <p:clrMapOvr>
    <a:masterClrMapping/>
  </p:clrMapOvr>
  <p:transition spd="slow">
    <p:push/>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7_Blank">
    <p:spTree>
      <p:nvGrpSpPr>
        <p:cNvPr id="1" name=""/>
        <p:cNvGrpSpPr/>
        <p:nvPr/>
      </p:nvGrpSpPr>
      <p:grpSpPr>
        <a:xfrm>
          <a:off x="0" y="0"/>
          <a:ext cx="0" cy="0"/>
          <a:chOff x="0" y="0"/>
          <a:chExt cx="0" cy="0"/>
        </a:xfrm>
      </p:grpSpPr>
      <p:sp>
        <p:nvSpPr>
          <p:cNvPr id="6" name="Title 1"/>
          <p:cNvSpPr>
            <a:spLocks noGrp="1"/>
          </p:cNvSpPr>
          <p:nvPr>
            <p:ph type="title"/>
          </p:nvPr>
        </p:nvSpPr>
        <p:spPr>
          <a:xfrm>
            <a:off x="457200" y="228600"/>
            <a:ext cx="5897880" cy="1173480"/>
          </a:xfrm>
          <a:noFill/>
          <a:ln>
            <a:solidFill>
              <a:schemeClr val="accent3">
                <a:lumMod val="75000"/>
              </a:schemeClr>
            </a:solidFill>
          </a:ln>
        </p:spPr>
        <p:txBody>
          <a:bodyPr wrap="square" anchor="b"/>
          <a:lstStyle>
            <a:lvl1pPr algn="l">
              <a:buNone/>
              <a:defRPr lang="en-US" sz="3600" baseline="0" smtClean="0">
                <a:solidFill>
                  <a:schemeClr val="tx2">
                    <a:lumMod val="60000"/>
                    <a:lumOff val="40000"/>
                  </a:schemeClr>
                </a:solidFill>
              </a:defRPr>
            </a:lvl1pPr>
            <a:extLst/>
          </a:lstStyle>
          <a:p>
            <a:r>
              <a:rPr kumimoji="0" lang="en-US" dirty="0" smtClean="0"/>
              <a:t>Click to edit Master title style</a:t>
            </a:r>
            <a:endParaRPr kumimoji="0" lang="en-US" dirty="0"/>
          </a:p>
        </p:txBody>
      </p:sp>
      <p:sp>
        <p:nvSpPr>
          <p:cNvPr id="7"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dirty="0" smtClean="0"/>
              <a:t>Click to edit Master text styles</a:t>
            </a:r>
          </a:p>
        </p:txBody>
      </p:sp>
      <p:sp>
        <p:nvSpPr>
          <p:cNvPr id="8" name="Content Placeholder 3"/>
          <p:cNvSpPr>
            <a:spLocks noGrp="1"/>
          </p:cNvSpPr>
          <p:nvPr>
            <p:ph sz="half" idx="1"/>
          </p:nvPr>
        </p:nvSpPr>
        <p:spPr>
          <a:xfrm>
            <a:off x="457200" y="2133600"/>
            <a:ext cx="7239000" cy="4371752"/>
          </a:xfrm>
        </p:spPr>
        <p:txBody>
          <a:bodyPr/>
          <a:lstStyle>
            <a:lvl1pPr>
              <a:defRPr sz="2400" baseline="0">
                <a:solidFill>
                  <a:schemeClr val="tx2">
                    <a:lumMod val="75000"/>
                  </a:schemeClr>
                </a:solidFill>
              </a:defRPr>
            </a:lvl1pPr>
            <a:lvl2pPr>
              <a:defRPr sz="2200" baseline="0"/>
            </a:lvl2pPr>
            <a:lvl3pPr>
              <a:defRPr sz="2000" baseline="0"/>
            </a:lvl3pPr>
            <a:lvl4pPr>
              <a:defRPr sz="1800" baseline="0"/>
            </a:lvl4pPr>
            <a:lvl5pPr>
              <a:defRPr sz="20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Slide Number Placeholder 6"/>
          <p:cNvSpPr>
            <a:spLocks noGrp="1"/>
          </p:cNvSpPr>
          <p:nvPr>
            <p:ph type="sldNum" sz="quarter" idx="12"/>
          </p:nvPr>
        </p:nvSpPr>
        <p:spPr>
          <a:xfrm>
            <a:off x="8385090" y="6556248"/>
            <a:ext cx="588336" cy="228600"/>
          </a:xfrm>
        </p:spPr>
        <p:txBody>
          <a:bodyPr/>
          <a:lstStyle>
            <a:lvl1pPr>
              <a:defRPr baseline="0">
                <a:solidFill>
                  <a:schemeClr val="bg1"/>
                </a:solidFill>
              </a:defRPr>
            </a:lvl1pPr>
            <a:extLst/>
          </a:lstStyle>
          <a:p>
            <a:fld id="{8D23C714-7B79-4FEE-AD87-87B938001C67}" type="slidenum">
              <a:rPr lang="en-US" smtClean="0"/>
              <a:pPr/>
              <a:t>‹#›</a:t>
            </a:fld>
            <a:endParaRPr lang="en-US" dirty="0"/>
          </a:p>
        </p:txBody>
      </p:sp>
    </p:spTree>
  </p:cSld>
  <p:clrMapOvr>
    <a:masterClrMapping/>
  </p:clrMapOvr>
  <p:transition spd="slow">
    <p:push/>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8_Blank">
    <p:spTree>
      <p:nvGrpSpPr>
        <p:cNvPr id="1" name=""/>
        <p:cNvGrpSpPr/>
        <p:nvPr/>
      </p:nvGrpSpPr>
      <p:grpSpPr>
        <a:xfrm>
          <a:off x="0" y="0"/>
          <a:ext cx="0" cy="0"/>
          <a:chOff x="0" y="0"/>
          <a:chExt cx="0" cy="0"/>
        </a:xfrm>
      </p:grpSpPr>
      <p:sp>
        <p:nvSpPr>
          <p:cNvPr id="6" name="Title 1"/>
          <p:cNvSpPr>
            <a:spLocks noGrp="1"/>
          </p:cNvSpPr>
          <p:nvPr>
            <p:ph type="title"/>
          </p:nvPr>
        </p:nvSpPr>
        <p:spPr>
          <a:xfrm>
            <a:off x="457200" y="228600"/>
            <a:ext cx="5897880" cy="1173480"/>
          </a:xfrm>
          <a:noFill/>
          <a:ln>
            <a:solidFill>
              <a:schemeClr val="accent3">
                <a:lumMod val="75000"/>
              </a:schemeClr>
            </a:solidFill>
          </a:ln>
        </p:spPr>
        <p:txBody>
          <a:bodyPr wrap="square" anchor="b"/>
          <a:lstStyle>
            <a:lvl1pPr algn="l">
              <a:buNone/>
              <a:defRPr lang="en-US" sz="3600" baseline="0" smtClean="0">
                <a:solidFill>
                  <a:schemeClr val="tx2">
                    <a:lumMod val="60000"/>
                    <a:lumOff val="40000"/>
                  </a:schemeClr>
                </a:solidFill>
              </a:defRPr>
            </a:lvl1pPr>
            <a:extLst/>
          </a:lstStyle>
          <a:p>
            <a:r>
              <a:rPr kumimoji="0" lang="en-US" dirty="0" smtClean="0"/>
              <a:t>Click to edit Master title style</a:t>
            </a:r>
            <a:endParaRPr kumimoji="0" lang="en-US" dirty="0"/>
          </a:p>
        </p:txBody>
      </p:sp>
      <p:sp>
        <p:nvSpPr>
          <p:cNvPr id="7"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dirty="0" smtClean="0"/>
              <a:t>Click to edit Master text styles</a:t>
            </a:r>
          </a:p>
        </p:txBody>
      </p:sp>
      <p:sp>
        <p:nvSpPr>
          <p:cNvPr id="8" name="Content Placeholder 3"/>
          <p:cNvSpPr>
            <a:spLocks noGrp="1"/>
          </p:cNvSpPr>
          <p:nvPr>
            <p:ph sz="half" idx="1"/>
          </p:nvPr>
        </p:nvSpPr>
        <p:spPr>
          <a:xfrm>
            <a:off x="457200" y="2133600"/>
            <a:ext cx="7239000" cy="4371752"/>
          </a:xfrm>
        </p:spPr>
        <p:txBody>
          <a:bodyPr/>
          <a:lstStyle>
            <a:lvl1pPr>
              <a:defRPr sz="2400" baseline="0">
                <a:solidFill>
                  <a:schemeClr val="tx2">
                    <a:lumMod val="75000"/>
                  </a:schemeClr>
                </a:solidFill>
              </a:defRPr>
            </a:lvl1pPr>
            <a:lvl2pPr>
              <a:defRPr sz="2200" baseline="0"/>
            </a:lvl2pPr>
            <a:lvl3pPr>
              <a:defRPr sz="2000" baseline="0"/>
            </a:lvl3pPr>
            <a:lvl4pPr>
              <a:defRPr sz="1800" baseline="0"/>
            </a:lvl4pPr>
            <a:lvl5pPr>
              <a:defRPr sz="20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Slide Number Placeholder 6"/>
          <p:cNvSpPr>
            <a:spLocks noGrp="1"/>
          </p:cNvSpPr>
          <p:nvPr>
            <p:ph type="sldNum" sz="quarter" idx="12"/>
          </p:nvPr>
        </p:nvSpPr>
        <p:spPr>
          <a:xfrm>
            <a:off x="8385090" y="6556248"/>
            <a:ext cx="588336" cy="228600"/>
          </a:xfrm>
        </p:spPr>
        <p:txBody>
          <a:bodyPr/>
          <a:lstStyle>
            <a:lvl1pPr>
              <a:defRPr baseline="0">
                <a:solidFill>
                  <a:schemeClr val="bg1"/>
                </a:solidFill>
              </a:defRPr>
            </a:lvl1pPr>
            <a:extLst/>
          </a:lstStyle>
          <a:p>
            <a:fld id="{8D23C714-7B79-4FEE-AD87-87B938001C67}" type="slidenum">
              <a:rPr lang="en-US" smtClean="0"/>
              <a:pPr/>
              <a:t>‹#›</a:t>
            </a:fld>
            <a:endParaRPr lang="en-US" dirty="0"/>
          </a:p>
        </p:txBody>
      </p:sp>
    </p:spTree>
  </p:cSld>
  <p:clrMapOvr>
    <a:masterClrMapping/>
  </p:clrMapOvr>
  <p:transition spd="slow">
    <p:push/>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20_Blank">
    <p:spTree>
      <p:nvGrpSpPr>
        <p:cNvPr id="1" name=""/>
        <p:cNvGrpSpPr/>
        <p:nvPr/>
      </p:nvGrpSpPr>
      <p:grpSpPr>
        <a:xfrm>
          <a:off x="0" y="0"/>
          <a:ext cx="0" cy="0"/>
          <a:chOff x="0" y="0"/>
          <a:chExt cx="0" cy="0"/>
        </a:xfrm>
      </p:grpSpPr>
      <p:sp>
        <p:nvSpPr>
          <p:cNvPr id="6" name="Title 1"/>
          <p:cNvSpPr>
            <a:spLocks noGrp="1"/>
          </p:cNvSpPr>
          <p:nvPr>
            <p:ph type="title"/>
          </p:nvPr>
        </p:nvSpPr>
        <p:spPr>
          <a:xfrm>
            <a:off x="457200" y="228600"/>
            <a:ext cx="5897880" cy="1173480"/>
          </a:xfrm>
          <a:noFill/>
          <a:ln>
            <a:solidFill>
              <a:schemeClr val="accent3">
                <a:lumMod val="75000"/>
              </a:schemeClr>
            </a:solidFill>
          </a:ln>
        </p:spPr>
        <p:txBody>
          <a:bodyPr wrap="square" anchor="b"/>
          <a:lstStyle>
            <a:lvl1pPr algn="l">
              <a:buNone/>
              <a:defRPr lang="en-US" sz="3600" baseline="0" smtClean="0">
                <a:solidFill>
                  <a:schemeClr val="tx2">
                    <a:lumMod val="60000"/>
                    <a:lumOff val="40000"/>
                  </a:schemeClr>
                </a:solidFill>
              </a:defRPr>
            </a:lvl1pPr>
            <a:extLst/>
          </a:lstStyle>
          <a:p>
            <a:r>
              <a:rPr kumimoji="0" lang="en-US" dirty="0" smtClean="0"/>
              <a:t>Click to edit Master title style</a:t>
            </a:r>
            <a:endParaRPr kumimoji="0" lang="en-US" dirty="0"/>
          </a:p>
        </p:txBody>
      </p:sp>
      <p:sp>
        <p:nvSpPr>
          <p:cNvPr id="7"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dirty="0" smtClean="0"/>
              <a:t>Click to edit Master text styles</a:t>
            </a:r>
          </a:p>
        </p:txBody>
      </p:sp>
      <p:sp>
        <p:nvSpPr>
          <p:cNvPr id="8" name="Content Placeholder 3"/>
          <p:cNvSpPr>
            <a:spLocks noGrp="1"/>
          </p:cNvSpPr>
          <p:nvPr>
            <p:ph sz="half" idx="1"/>
          </p:nvPr>
        </p:nvSpPr>
        <p:spPr>
          <a:xfrm>
            <a:off x="457200" y="2133600"/>
            <a:ext cx="7239000" cy="4371752"/>
          </a:xfrm>
        </p:spPr>
        <p:txBody>
          <a:bodyPr/>
          <a:lstStyle>
            <a:lvl1pPr>
              <a:defRPr sz="2400" baseline="0">
                <a:solidFill>
                  <a:schemeClr val="tx2">
                    <a:lumMod val="75000"/>
                  </a:schemeClr>
                </a:solidFill>
              </a:defRPr>
            </a:lvl1pPr>
            <a:lvl2pPr>
              <a:defRPr sz="2200" baseline="0"/>
            </a:lvl2pPr>
            <a:lvl3pPr>
              <a:defRPr sz="2000" baseline="0"/>
            </a:lvl3pPr>
            <a:lvl4pPr>
              <a:defRPr sz="1800" baseline="0"/>
            </a:lvl4pPr>
            <a:lvl5pPr>
              <a:defRPr sz="20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Slide Number Placeholder 6"/>
          <p:cNvSpPr>
            <a:spLocks noGrp="1"/>
          </p:cNvSpPr>
          <p:nvPr>
            <p:ph type="sldNum" sz="quarter" idx="12"/>
          </p:nvPr>
        </p:nvSpPr>
        <p:spPr>
          <a:xfrm>
            <a:off x="8385090" y="6556248"/>
            <a:ext cx="588336" cy="228600"/>
          </a:xfrm>
        </p:spPr>
        <p:txBody>
          <a:bodyPr/>
          <a:lstStyle>
            <a:lvl1pPr>
              <a:defRPr baseline="0">
                <a:solidFill>
                  <a:schemeClr val="bg1"/>
                </a:solidFill>
              </a:defRPr>
            </a:lvl1pPr>
            <a:extLst/>
          </a:lstStyle>
          <a:p>
            <a:fld id="{8D23C714-7B79-4FEE-AD87-87B938001C67}" type="slidenum">
              <a:rPr lang="en-US" smtClean="0"/>
              <a:pPr/>
              <a:t>‹#›</a:t>
            </a:fld>
            <a:endParaRPr lang="en-US" dirty="0"/>
          </a:p>
        </p:txBody>
      </p:sp>
    </p:spTree>
  </p:cSld>
  <p:clrMapOvr>
    <a:masterClrMapping/>
  </p:clrMapOvr>
  <p:transition spd="slow">
    <p:pu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23C714-7B79-4FEE-AD87-87B938001C67}" type="slidenum">
              <a:rPr lang="en-US" smtClean="0"/>
              <a:t>‹#›</a:t>
            </a:fld>
            <a:endParaRPr lang="en-US"/>
          </a:p>
        </p:txBody>
      </p:sp>
    </p:spTree>
  </p:cSld>
  <p:clrMapOvr>
    <a:masterClrMapping/>
  </p:clrMapOvr>
  <p:transition spd="slow">
    <p:push/>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23C714-7B79-4FEE-AD87-87B938001C67}"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push/>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23C714-7B79-4FEE-AD87-87B938001C67}" type="slidenum">
              <a:rPr lang="en-US" smtClean="0"/>
              <a:t>‹#›</a:t>
            </a:fld>
            <a:endParaRPr lang="en-US"/>
          </a:p>
        </p:txBody>
      </p:sp>
    </p:spTree>
  </p:cSld>
  <p:clrMapOvr>
    <a:masterClrMapping/>
  </p:clrMapOvr>
  <p:transition spd="slow">
    <p:push/>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23C714-7B79-4FEE-AD87-87B938001C67}" type="slidenum">
              <a:rPr lang="en-US" smtClean="0"/>
              <a:t>‹#›</a:t>
            </a:fld>
            <a:endParaRPr lang="en-US"/>
          </a:p>
        </p:txBody>
      </p:sp>
    </p:spTree>
  </p:cSld>
  <p:clrMapOvr>
    <a:masterClrMapping/>
  </p:clrMapOvr>
  <p:transition spd="slow">
    <p:push/>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23C714-7B79-4FEE-AD87-87B938001C67}" type="slidenum">
              <a:rPr lang="en-US" smtClean="0"/>
              <a:t>‹#›</a:t>
            </a:fld>
            <a:endParaRPr lang="en-US"/>
          </a:p>
        </p:txBody>
      </p:sp>
    </p:spTree>
  </p:cSld>
  <p:clrMapOvr>
    <a:masterClrMapping/>
  </p:clrMapOvr>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78D33402-B192-47F1-9B78-F18FF4897BEB}" type="datetimeFigureOut">
              <a:rPr lang="en-US" smtClean="0"/>
              <a:t>1/28/2015</a:t>
            </a:fld>
            <a:endParaRPr lang="en-US"/>
          </a:p>
        </p:txBody>
      </p:sp>
      <p:sp>
        <p:nvSpPr>
          <p:cNvPr id="7" name="Slide Number Placeholder 6"/>
          <p:cNvSpPr>
            <a:spLocks noGrp="1"/>
          </p:cNvSpPr>
          <p:nvPr>
            <p:ph type="sldNum" sz="quarter" idx="12"/>
          </p:nvPr>
        </p:nvSpPr>
        <p:spPr/>
        <p:txBody>
          <a:bodyPr/>
          <a:lstStyle/>
          <a:p>
            <a:fld id="{8D23C714-7B79-4FEE-AD87-87B938001C67}" type="slidenum">
              <a:rPr lang="en-US" smtClean="0"/>
              <a:pPr/>
              <a:t>‹#›</a:t>
            </a:fld>
            <a:endParaRPr lang="en-US"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pPr algn="l"/>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slow">
    <p:push/>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8D23C714-7B79-4FEE-AD87-87B938001C67}" type="slidenum">
              <a:rPr lang="en-US" smtClean="0"/>
              <a:t>‹#›</a:t>
            </a:fld>
            <a:endParaRPr lang="en-US"/>
          </a:p>
        </p:txBody>
      </p:sp>
    </p:spTree>
  </p:cSld>
  <p:clrMapOvr>
    <a:masterClrMapping/>
  </p:clrMapOvr>
  <p:transition spd="slow">
    <p:push/>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70C0"/>
            </a:gs>
            <a:gs pos="62000">
              <a:schemeClr val="bg2">
                <a:tint val="92000"/>
                <a:shade val="66000"/>
                <a:satMod val="110000"/>
                <a:lumMod val="80000"/>
              </a:schemeClr>
            </a:gs>
            <a:gs pos="100000">
              <a:schemeClr val="bg2">
                <a:tint val="89000"/>
                <a:shade val="62000"/>
                <a:satMod val="110000"/>
                <a:lumMod val="72000"/>
              </a:schemeClr>
            </a:gs>
          </a:gsLst>
          <a:lin ang="5400000" scaled="0"/>
          <a:tileRect/>
        </a:gradFill>
        <a:effectLst/>
      </p:bgPr>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8D23C714-7B79-4FEE-AD87-87B938001C6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426" r:id="rId1"/>
    <p:sldLayoutId id="2147484427" r:id="rId2"/>
    <p:sldLayoutId id="2147484428" r:id="rId3"/>
    <p:sldLayoutId id="2147484429" r:id="rId4"/>
    <p:sldLayoutId id="2147484430" r:id="rId5"/>
    <p:sldLayoutId id="2147484431" r:id="rId6"/>
    <p:sldLayoutId id="2147484432" r:id="rId7"/>
    <p:sldLayoutId id="2147484433" r:id="rId8"/>
    <p:sldLayoutId id="2147484434" r:id="rId9"/>
    <p:sldLayoutId id="2147484435" r:id="rId10"/>
    <p:sldLayoutId id="2147484436" r:id="rId11"/>
    <p:sldLayoutId id="2147484437" r:id="rId12"/>
    <p:sldLayoutId id="2147484438" r:id="rId13"/>
    <p:sldLayoutId id="2147484439" r:id="rId14"/>
    <p:sldLayoutId id="2147484440" r:id="rId15"/>
    <p:sldLayoutId id="2147484441" r:id="rId16"/>
    <p:sldLayoutId id="2147484442" r:id="rId17"/>
    <p:sldLayoutId id="2147484443" r:id="rId18"/>
    <p:sldLayoutId id="2147484448" r:id="rId19"/>
    <p:sldLayoutId id="2147484449" r:id="rId20"/>
    <p:sldLayoutId id="2147484450" r:id="rId21"/>
    <p:sldLayoutId id="2147484451" r:id="rId22"/>
    <p:sldLayoutId id="2147484453" r:id="rId23"/>
    <p:sldLayoutId id="2147484454" r:id="rId24"/>
    <p:sldLayoutId id="2147484456" r:id="rId25"/>
  </p:sldLayoutIdLst>
  <p:transition spd="slow">
    <p:push/>
  </p:transition>
  <p:timing>
    <p:tnLst>
      <p:par>
        <p:cTn id="1" dur="indefinite" restart="never" nodeType="tmRoot"/>
      </p:par>
    </p:tnLst>
  </p:timing>
  <p:hf hdr="0" ft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2.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7.xml"/><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ChangeArrowheads="1"/>
          </p:cNvSpPr>
          <p:nvPr/>
        </p:nvSpPr>
        <p:spPr bwMode="auto">
          <a:xfrm>
            <a:off x="4649004" y="2353541"/>
            <a:ext cx="3528159" cy="3714017"/>
          </a:xfrm>
          <a:prstGeom prst="rect">
            <a:avLst/>
          </a:prstGeom>
          <a:noFill/>
          <a:ln w="9525">
            <a:noFill/>
            <a:miter lim="800000"/>
            <a:headEnd/>
            <a:tailEnd/>
          </a:ln>
        </p:spPr>
        <p:txBody>
          <a:bodyPr wrap="square" lIns="20498" tIns="10249" rIns="20498" bIns="10249">
            <a:spAutoFit/>
          </a:bodyPr>
          <a:lstStyle/>
          <a:p>
            <a:pPr algn="ctr" defTabSz="203200"/>
            <a:r>
              <a:rPr lang="en-US" sz="2000" i="1" dirty="0" smtClean="0">
                <a:solidFill>
                  <a:srgbClr val="0070C0"/>
                </a:solidFill>
                <a:latin typeface="Arial" panose="020B0604020202020204" pitchFamily="34" charset="0"/>
                <a:cs typeface="Arial" panose="020B0604020202020204" pitchFamily="34" charset="0"/>
              </a:rPr>
              <a:t>To </a:t>
            </a:r>
            <a:r>
              <a:rPr lang="en-US" sz="2000" i="1" dirty="0">
                <a:solidFill>
                  <a:srgbClr val="0070C0"/>
                </a:solidFill>
                <a:latin typeface="Arial" panose="020B0604020202020204" pitchFamily="34" charset="0"/>
                <a:cs typeface="Arial" panose="020B0604020202020204" pitchFamily="34" charset="0"/>
              </a:rPr>
              <a:t>improve the quality of the forensic examination of seized drugs and to respond to the needs of the forensic community by supporting the development of internationally accepted minimum standards, identifying best practices within the international community, and providing resources to help laboratories meet these standards. </a:t>
            </a:r>
            <a:endParaRPr lang="en-US" sz="2200" i="1" dirty="0">
              <a:solidFill>
                <a:srgbClr val="0070C0"/>
              </a:solidFill>
              <a:latin typeface="Arial" panose="020B0604020202020204" pitchFamily="34" charset="0"/>
              <a:cs typeface="Arial" panose="020B0604020202020204" pitchFamily="34" charset="0"/>
            </a:endParaRPr>
          </a:p>
        </p:txBody>
      </p:sp>
      <p:sp>
        <p:nvSpPr>
          <p:cNvPr id="7" name="TextBox 37"/>
          <p:cNvSpPr txBox="1">
            <a:spLocks noChangeArrowheads="1"/>
          </p:cNvSpPr>
          <p:nvPr/>
        </p:nvSpPr>
        <p:spPr bwMode="auto">
          <a:xfrm>
            <a:off x="4617817" y="727235"/>
            <a:ext cx="3585660" cy="697807"/>
          </a:xfrm>
          <a:prstGeom prst="rect">
            <a:avLst/>
          </a:prstGeom>
          <a:noFill/>
          <a:ln w="9525">
            <a:noFill/>
            <a:miter lim="800000"/>
            <a:headEnd/>
            <a:tailEnd/>
          </a:ln>
        </p:spPr>
        <p:txBody>
          <a:bodyPr wrap="square" lIns="20498" tIns="10249" rIns="20498" bIns="10249">
            <a:spAutoFit/>
          </a:bodyPr>
          <a:lstStyle/>
          <a:p>
            <a:pPr algn="ctr" defTabSz="203200" eaLnBrk="1" hangingPunct="1"/>
            <a:r>
              <a:rPr lang="en-US" sz="4400" b="1" dirty="0" smtClean="0">
                <a:effectLst>
                  <a:outerShdw blurRad="38100" dist="38100" dir="2700000" algn="tl">
                    <a:srgbClr val="000000">
                      <a:alpha val="43137"/>
                    </a:srgbClr>
                  </a:outerShdw>
                </a:effectLst>
                <a:latin typeface="Arial" charset="0"/>
                <a:cs typeface="Arial" charset="0"/>
              </a:rPr>
              <a:t>Mission:</a:t>
            </a:r>
            <a:endParaRPr lang="en-US" sz="4400" b="1" dirty="0">
              <a:effectLst>
                <a:outerShdw blurRad="38100" dist="38100" dir="2700000" algn="tl">
                  <a:srgbClr val="000000">
                    <a:alpha val="43137"/>
                  </a:srgbClr>
                </a:outerShdw>
              </a:effectLst>
              <a:latin typeface="Arial" charset="0"/>
              <a:cs typeface="Arial"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9076" y="1811736"/>
            <a:ext cx="3277756" cy="3277756"/>
          </a:xfrm>
          <a:prstGeom prst="rect">
            <a:avLst/>
          </a:prstGeom>
        </p:spPr>
      </p:pic>
    </p:spTree>
    <p:extLst>
      <p:ext uri="{BB962C8B-B14F-4D97-AF65-F5344CB8AC3E}">
        <p14:creationId xmlns:p14="http://schemas.microsoft.com/office/powerpoint/2010/main" val="585203774"/>
      </p:ext>
    </p:extLst>
  </p:cSld>
  <p:clrMapOvr>
    <a:masterClrMapping/>
  </p:clrMapOvr>
  <p:transition spd="slow">
    <p:pu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4"/>
          <p:cNvSpPr>
            <a:spLocks noChangeArrowheads="1"/>
          </p:cNvSpPr>
          <p:nvPr/>
        </p:nvSpPr>
        <p:spPr bwMode="auto">
          <a:xfrm>
            <a:off x="713738" y="881144"/>
            <a:ext cx="6002156" cy="636395"/>
          </a:xfrm>
          <a:prstGeom prst="rect">
            <a:avLst/>
          </a:prstGeom>
          <a:noFill/>
          <a:ln w="9525">
            <a:noFill/>
            <a:miter lim="800000"/>
            <a:headEnd/>
            <a:tailEnd/>
          </a:ln>
        </p:spPr>
        <p:txBody>
          <a:bodyPr wrap="square" lIns="20640" tIns="10320" rIns="20640" bIns="10320">
            <a:spAutoFit/>
          </a:bodyPr>
          <a:lstStyle/>
          <a:p>
            <a:pPr defTabSz="203200"/>
            <a:r>
              <a:rPr lang="en-US" sz="4000" b="1" dirty="0">
                <a:effectLst>
                  <a:outerShdw blurRad="38100" dist="38100" dir="2700000" algn="tl">
                    <a:srgbClr val="000000">
                      <a:alpha val="43137"/>
                    </a:srgbClr>
                  </a:outerShdw>
                </a:effectLst>
                <a:latin typeface="Arial" charset="0"/>
              </a:rPr>
              <a:t>SWGDRUG </a:t>
            </a:r>
            <a:r>
              <a:rPr lang="en-US" sz="4000" b="1" dirty="0" smtClean="0">
                <a:effectLst>
                  <a:outerShdw blurRad="38100" dist="38100" dir="2700000" algn="tl">
                    <a:srgbClr val="000000">
                      <a:alpha val="43137"/>
                    </a:srgbClr>
                  </a:outerShdw>
                </a:effectLst>
                <a:latin typeface="Arial" charset="0"/>
              </a:rPr>
              <a:t>IR Library:</a:t>
            </a:r>
            <a:endParaRPr lang="en-US" sz="4000" b="1" dirty="0">
              <a:effectLst>
                <a:outerShdw blurRad="38100" dist="38100" dir="2700000" algn="tl">
                  <a:srgbClr val="000000">
                    <a:alpha val="43137"/>
                  </a:srgbClr>
                </a:outerShdw>
              </a:effectLst>
              <a:latin typeface="Arial" charset="0"/>
            </a:endParaRPr>
          </a:p>
        </p:txBody>
      </p:sp>
      <p:sp>
        <p:nvSpPr>
          <p:cNvPr id="4" name="TextBox 3"/>
          <p:cNvSpPr txBox="1"/>
          <p:nvPr/>
        </p:nvSpPr>
        <p:spPr>
          <a:xfrm>
            <a:off x="718091" y="1713477"/>
            <a:ext cx="7576824" cy="4052583"/>
          </a:xfrm>
          <a:prstGeom prst="rect">
            <a:avLst/>
          </a:prstGeom>
          <a:noFill/>
        </p:spPr>
        <p:txBody>
          <a:bodyPr wrap="square" lIns="20510" tIns="10255" rIns="20510" bIns="10255">
            <a:spAutoFit/>
          </a:bodyPr>
          <a:lstStyle/>
          <a:p>
            <a:pPr marL="515938" lvl="2" indent="-342900" eaLnBrk="1" hangingPunct="1">
              <a:spcBef>
                <a:spcPts val="1200"/>
              </a:spcBef>
              <a:spcAft>
                <a:spcPts val="0"/>
              </a:spcAft>
              <a:buClr>
                <a:schemeClr val="tx1"/>
              </a:buClr>
              <a:buFont typeface="Wingdings" pitchFamily="2" charset="2"/>
              <a:buChar char="v"/>
              <a:defRPr/>
            </a:pPr>
            <a:r>
              <a:rPr lang="en-US" dirty="0" smtClean="0">
                <a:latin typeface="Arial" pitchFamily="34" charset="0"/>
                <a:cs typeface="Arial" pitchFamily="34" charset="0"/>
              </a:rPr>
              <a:t>Drugs </a:t>
            </a:r>
            <a:r>
              <a:rPr lang="en-US" dirty="0">
                <a:latin typeface="Arial" pitchFamily="34" charset="0"/>
                <a:cs typeface="Arial" pitchFamily="34" charset="0"/>
              </a:rPr>
              <a:t>and drug-related </a:t>
            </a:r>
            <a:r>
              <a:rPr lang="en-US" dirty="0" smtClean="0">
                <a:latin typeface="Arial" pitchFamily="34" charset="0"/>
                <a:cs typeface="Arial" pitchFamily="34" charset="0"/>
              </a:rPr>
              <a:t>compounds:</a:t>
            </a:r>
          </a:p>
          <a:p>
            <a:pPr marL="969963" lvl="5" indent="-342900">
              <a:spcBef>
                <a:spcPts val="1200"/>
              </a:spcBef>
              <a:buClr>
                <a:schemeClr val="tx1"/>
              </a:buClr>
              <a:buFont typeface="Arial" pitchFamily="34" charset="0"/>
              <a:buChar char="•"/>
              <a:defRPr/>
            </a:pPr>
            <a:r>
              <a:rPr lang="en-US" dirty="0" smtClean="0">
                <a:solidFill>
                  <a:srgbClr val="0070C0"/>
                </a:solidFill>
                <a:latin typeface="Arial" pitchFamily="34" charset="0"/>
                <a:cs typeface="Arial" pitchFamily="34" charset="0"/>
              </a:rPr>
              <a:t>All </a:t>
            </a:r>
            <a:r>
              <a:rPr lang="en-US" dirty="0">
                <a:solidFill>
                  <a:srgbClr val="0070C0"/>
                </a:solidFill>
                <a:latin typeface="Arial" pitchFamily="34" charset="0"/>
                <a:cs typeface="Arial" pitchFamily="34" charset="0"/>
              </a:rPr>
              <a:t>spectra collected using </a:t>
            </a:r>
            <a:r>
              <a:rPr lang="en-US" dirty="0" smtClean="0">
                <a:solidFill>
                  <a:srgbClr val="0070C0"/>
                </a:solidFill>
                <a:latin typeface="Arial" pitchFamily="34" charset="0"/>
                <a:cs typeface="Arial" pitchFamily="34" charset="0"/>
              </a:rPr>
              <a:t>FTIR-ATR system</a:t>
            </a:r>
          </a:p>
          <a:p>
            <a:pPr marL="969963" lvl="5" indent="-342900">
              <a:spcBef>
                <a:spcPts val="1200"/>
              </a:spcBef>
              <a:buClr>
                <a:schemeClr val="tx1"/>
              </a:buClr>
              <a:buFont typeface="Arial" pitchFamily="34" charset="0"/>
              <a:buChar char="•"/>
              <a:defRPr/>
            </a:pPr>
            <a:r>
              <a:rPr lang="en-US" dirty="0" smtClean="0">
                <a:solidFill>
                  <a:srgbClr val="0070C0"/>
                </a:solidFill>
                <a:latin typeface="Arial" pitchFamily="34" charset="0"/>
                <a:cs typeface="Arial" pitchFamily="34" charset="0"/>
              </a:rPr>
              <a:t>Using structurally confirmed reference materials</a:t>
            </a:r>
          </a:p>
          <a:p>
            <a:pPr marL="969963" lvl="5" indent="-342900">
              <a:spcBef>
                <a:spcPts val="1200"/>
              </a:spcBef>
              <a:buClr>
                <a:schemeClr val="tx1"/>
              </a:buClr>
              <a:buFont typeface="Arial" pitchFamily="34" charset="0"/>
              <a:buChar char="•"/>
              <a:defRPr/>
            </a:pPr>
            <a:r>
              <a:rPr lang="en-US" dirty="0" smtClean="0">
                <a:solidFill>
                  <a:srgbClr val="0070C0"/>
                </a:solidFill>
                <a:latin typeface="Arial" pitchFamily="34" charset="0"/>
                <a:cs typeface="Arial" pitchFamily="34" charset="0"/>
              </a:rPr>
              <a:t>DEA Special Testing and Research Laboratory</a:t>
            </a:r>
            <a:endParaRPr lang="en-US" dirty="0">
              <a:solidFill>
                <a:srgbClr val="0070C0"/>
              </a:solidFill>
              <a:latin typeface="Arial" pitchFamily="34" charset="0"/>
              <a:cs typeface="Arial" pitchFamily="34" charset="0"/>
            </a:endParaRPr>
          </a:p>
          <a:p>
            <a:pPr marL="515938" lvl="2" indent="-342900" eaLnBrk="1" hangingPunct="1">
              <a:spcBef>
                <a:spcPts val="1200"/>
              </a:spcBef>
              <a:spcAft>
                <a:spcPts val="0"/>
              </a:spcAft>
              <a:buClr>
                <a:schemeClr val="tx1"/>
              </a:buClr>
              <a:buFont typeface="Wingdings" pitchFamily="2" charset="2"/>
              <a:buChar char="v"/>
              <a:defRPr/>
            </a:pPr>
            <a:r>
              <a:rPr lang="en-US" dirty="0" smtClean="0">
                <a:latin typeface="Arial" pitchFamily="34" charset="0"/>
                <a:cs typeface="Arial" pitchFamily="34" charset="0"/>
              </a:rPr>
              <a:t>Library </a:t>
            </a:r>
            <a:r>
              <a:rPr lang="en-US" dirty="0">
                <a:latin typeface="Arial" pitchFamily="34" charset="0"/>
                <a:cs typeface="Arial" pitchFamily="34" charset="0"/>
              </a:rPr>
              <a:t>is </a:t>
            </a:r>
            <a:r>
              <a:rPr lang="en-US" dirty="0" smtClean="0">
                <a:latin typeface="Arial" pitchFamily="34" charset="0"/>
                <a:cs typeface="Arial" pitchFamily="34" charset="0"/>
              </a:rPr>
              <a:t>available in several </a:t>
            </a:r>
            <a:r>
              <a:rPr lang="en-US" dirty="0">
                <a:latin typeface="Arial" pitchFamily="34" charset="0"/>
                <a:cs typeface="Arial" pitchFamily="34" charset="0"/>
              </a:rPr>
              <a:t>formats:</a:t>
            </a:r>
          </a:p>
          <a:p>
            <a:pPr marL="973138" lvl="8" indent="-342900" defTabSz="205100">
              <a:spcBef>
                <a:spcPts val="1200"/>
              </a:spcBef>
              <a:buClr>
                <a:schemeClr val="tx1"/>
              </a:buClr>
              <a:buFont typeface="Arial" pitchFamily="34" charset="0"/>
              <a:buChar char="•"/>
              <a:defRPr/>
            </a:pPr>
            <a:r>
              <a:rPr lang="en-US" dirty="0" err="1" smtClean="0">
                <a:solidFill>
                  <a:srgbClr val="0070C0"/>
                </a:solidFill>
                <a:latin typeface="Arial" pitchFamily="34" charset="0"/>
                <a:cs typeface="Arial" pitchFamily="34" charset="0"/>
              </a:rPr>
              <a:t>Omnic</a:t>
            </a:r>
            <a:r>
              <a:rPr lang="en-US" dirty="0" smtClean="0">
                <a:solidFill>
                  <a:srgbClr val="0070C0"/>
                </a:solidFill>
                <a:latin typeface="Arial" pitchFamily="34" charset="0"/>
                <a:cs typeface="Arial" pitchFamily="34" charset="0"/>
              </a:rPr>
              <a:t>, Opus, Perkin Elmer, and JCAMP</a:t>
            </a:r>
            <a:endParaRPr lang="en-US" dirty="0">
              <a:solidFill>
                <a:srgbClr val="0070C0"/>
              </a:solidFill>
              <a:latin typeface="Arial" pitchFamily="34" charset="0"/>
              <a:cs typeface="Arial" pitchFamily="34" charset="0"/>
            </a:endParaRPr>
          </a:p>
          <a:p>
            <a:pPr marL="515938" lvl="2" indent="-342900" eaLnBrk="1" hangingPunct="1">
              <a:spcBef>
                <a:spcPts val="1200"/>
              </a:spcBef>
              <a:spcAft>
                <a:spcPts val="0"/>
              </a:spcAft>
              <a:buClr>
                <a:schemeClr val="tx1"/>
              </a:buClr>
              <a:buFont typeface="Wingdings" pitchFamily="2" charset="2"/>
              <a:buChar char="v"/>
              <a:defRPr/>
            </a:pPr>
            <a:r>
              <a:rPr lang="en-US" dirty="0" smtClean="0">
                <a:latin typeface="Arial" pitchFamily="34" charset="0"/>
                <a:cs typeface="Arial" pitchFamily="34" charset="0"/>
              </a:rPr>
              <a:t>Over 150 compounds </a:t>
            </a:r>
            <a:r>
              <a:rPr lang="en-US" dirty="0" smtClean="0">
                <a:solidFill>
                  <a:srgbClr val="0070C0"/>
                </a:solidFill>
                <a:latin typeface="Arial" pitchFamily="34" charset="0"/>
                <a:cs typeface="Arial" pitchFamily="34" charset="0"/>
              </a:rPr>
              <a:t>(Version 1.1 May 2014)</a:t>
            </a:r>
            <a:endParaRPr lang="en-US" dirty="0">
              <a:solidFill>
                <a:srgbClr val="0070C0"/>
              </a:solidFill>
              <a:latin typeface="Arial" pitchFamily="34" charset="0"/>
              <a:cs typeface="Arial" pitchFamily="34" charset="0"/>
            </a:endParaRPr>
          </a:p>
          <a:p>
            <a:pPr marL="515938" lvl="2" indent="-342900" eaLnBrk="1" hangingPunct="1">
              <a:spcBef>
                <a:spcPts val="1200"/>
              </a:spcBef>
              <a:spcAft>
                <a:spcPts val="0"/>
              </a:spcAft>
              <a:buClr>
                <a:schemeClr val="tx1"/>
              </a:buClr>
              <a:buFont typeface="Wingdings" pitchFamily="2" charset="2"/>
              <a:buChar char="v"/>
              <a:defRPr/>
            </a:pPr>
            <a:r>
              <a:rPr lang="en-US" dirty="0" smtClean="0">
                <a:latin typeface="Arial" pitchFamily="34" charset="0"/>
                <a:cs typeface="Arial" pitchFamily="34" charset="0"/>
              </a:rPr>
              <a:t>Updated often to </a:t>
            </a:r>
            <a:r>
              <a:rPr lang="en-US" dirty="0">
                <a:latin typeface="Arial" pitchFamily="34" charset="0"/>
                <a:cs typeface="Arial" pitchFamily="34" charset="0"/>
              </a:rPr>
              <a:t>keep up with emerging </a:t>
            </a:r>
            <a:r>
              <a:rPr lang="en-US" dirty="0" smtClean="0">
                <a:latin typeface="Arial" pitchFamily="34" charset="0"/>
                <a:cs typeface="Arial" pitchFamily="34" charset="0"/>
              </a:rPr>
              <a:t>trends</a:t>
            </a:r>
          </a:p>
        </p:txBody>
      </p:sp>
      <p:sp>
        <p:nvSpPr>
          <p:cNvPr id="3" name="Slide Number Placeholder 2"/>
          <p:cNvSpPr>
            <a:spLocks noGrp="1"/>
          </p:cNvSpPr>
          <p:nvPr>
            <p:ph type="sldNum" sz="quarter" idx="12"/>
          </p:nvPr>
        </p:nvSpPr>
        <p:spPr/>
        <p:txBody>
          <a:bodyPr>
            <a:normAutofit fontScale="92500" lnSpcReduction="20000"/>
          </a:bodyPr>
          <a:lstStyle/>
          <a:p>
            <a:fld id="{8D23C714-7B79-4FEE-AD87-87B938001C67}" type="slidenum">
              <a:rPr lang="en-US" smtClean="0"/>
              <a:pPr/>
              <a:t>10</a:t>
            </a:fld>
            <a:endParaRPr lang="en-US" dirty="0"/>
          </a:p>
        </p:txBody>
      </p:sp>
      <p:sp>
        <p:nvSpPr>
          <p:cNvPr id="5" name="TextBox 5"/>
          <p:cNvSpPr txBox="1">
            <a:spLocks noChangeArrowheads="1"/>
          </p:cNvSpPr>
          <p:nvPr/>
        </p:nvSpPr>
        <p:spPr bwMode="auto">
          <a:xfrm>
            <a:off x="5682343" y="-26126"/>
            <a:ext cx="1512544" cy="636251"/>
          </a:xfrm>
          <a:prstGeom prst="rect">
            <a:avLst/>
          </a:prstGeom>
          <a:noFill/>
          <a:ln w="9525">
            <a:noFill/>
            <a:miter lim="800000"/>
            <a:headEnd/>
            <a:tailEnd/>
          </a:ln>
        </p:spPr>
        <p:txBody>
          <a:bodyPr wrap="square" lIns="20498" tIns="10249" rIns="20498" bIns="10249">
            <a:spAutoFit/>
          </a:bodyPr>
          <a:lstStyle/>
          <a:p>
            <a:pPr algn="ctr" defTabSz="203200"/>
            <a:r>
              <a:rPr lang="en-US" sz="4000" b="1" dirty="0" smtClean="0">
                <a:effectLst>
                  <a:outerShdw blurRad="38100" dist="38100" dir="2700000" algn="tl">
                    <a:srgbClr val="000000">
                      <a:alpha val="43137"/>
                    </a:srgbClr>
                  </a:outerShdw>
                </a:effectLst>
                <a:latin typeface="Arial" charset="0"/>
              </a:rPr>
              <a:t>2014</a:t>
            </a:r>
            <a:endParaRPr lang="en-US" sz="4000" b="1" dirty="0">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2757442890"/>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1000"/>
                                        <p:tgtEl>
                                          <p:spTgt spid="4">
                                            <p:txEl>
                                              <p:pRg st="1" end="1"/>
                                            </p:txEl>
                                          </p:spTgt>
                                        </p:tgtEl>
                                      </p:cBhvr>
                                    </p:animEffect>
                                    <p:anim calcmode="lin" valueType="num">
                                      <p:cBhvr>
                                        <p:cTn id="13"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1000"/>
                                        <p:tgtEl>
                                          <p:spTgt spid="4">
                                            <p:txEl>
                                              <p:pRg st="2" end="2"/>
                                            </p:txEl>
                                          </p:spTgt>
                                        </p:tgtEl>
                                      </p:cBhvr>
                                    </p:animEffect>
                                    <p:anim calcmode="lin" valueType="num">
                                      <p:cBhvr>
                                        <p:cTn id="1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1000"/>
                                        <p:tgtEl>
                                          <p:spTgt spid="4">
                                            <p:txEl>
                                              <p:pRg st="3" end="3"/>
                                            </p:txEl>
                                          </p:spTgt>
                                        </p:tgtEl>
                                      </p:cBhvr>
                                    </p:animEffect>
                                    <p:anim calcmode="lin" valueType="num">
                                      <p:cBhvr>
                                        <p:cTn id="23"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animEffect transition="in" filter="fade">
                                      <p:cBhvr>
                                        <p:cTn id="29" dur="1000"/>
                                        <p:tgtEl>
                                          <p:spTgt spid="4">
                                            <p:txEl>
                                              <p:pRg st="4" end="4"/>
                                            </p:txEl>
                                          </p:spTgt>
                                        </p:tgtEl>
                                      </p:cBhvr>
                                    </p:animEffect>
                                    <p:anim calcmode="lin" valueType="num">
                                      <p:cBhvr>
                                        <p:cTn id="30"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4">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4">
                                            <p:txEl>
                                              <p:pRg st="5" end="5"/>
                                            </p:txEl>
                                          </p:spTgt>
                                        </p:tgtEl>
                                        <p:attrNameLst>
                                          <p:attrName>style.visibility</p:attrName>
                                        </p:attrNameLst>
                                      </p:cBhvr>
                                      <p:to>
                                        <p:strVal val="visible"/>
                                      </p:to>
                                    </p:set>
                                    <p:animEffect transition="in" filter="fade">
                                      <p:cBhvr>
                                        <p:cTn id="34" dur="1000"/>
                                        <p:tgtEl>
                                          <p:spTgt spid="4">
                                            <p:txEl>
                                              <p:pRg st="5" end="5"/>
                                            </p:txEl>
                                          </p:spTgt>
                                        </p:tgtEl>
                                      </p:cBhvr>
                                    </p:animEffect>
                                    <p:anim calcmode="lin" valueType="num">
                                      <p:cBhvr>
                                        <p:cTn id="35"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4">
                                            <p:txEl>
                                              <p:pRg st="6" end="6"/>
                                            </p:txEl>
                                          </p:spTgt>
                                        </p:tgtEl>
                                        <p:attrNameLst>
                                          <p:attrName>style.visibility</p:attrName>
                                        </p:attrNameLst>
                                      </p:cBhvr>
                                      <p:to>
                                        <p:strVal val="visible"/>
                                      </p:to>
                                    </p:set>
                                    <p:animEffect transition="in" filter="fade">
                                      <p:cBhvr>
                                        <p:cTn id="41" dur="1000"/>
                                        <p:tgtEl>
                                          <p:spTgt spid="4">
                                            <p:txEl>
                                              <p:pRg st="6" end="6"/>
                                            </p:txEl>
                                          </p:spTgt>
                                        </p:tgtEl>
                                      </p:cBhvr>
                                    </p:animEffect>
                                    <p:anim calcmode="lin" valueType="num">
                                      <p:cBhvr>
                                        <p:cTn id="42"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4">
                                            <p:txEl>
                                              <p:pRg st="7" end="7"/>
                                            </p:txEl>
                                          </p:spTgt>
                                        </p:tgtEl>
                                        <p:attrNameLst>
                                          <p:attrName>style.visibility</p:attrName>
                                        </p:attrNameLst>
                                      </p:cBhvr>
                                      <p:to>
                                        <p:strVal val="visible"/>
                                      </p:to>
                                    </p:set>
                                    <p:animEffect transition="in" filter="fade">
                                      <p:cBhvr>
                                        <p:cTn id="48" dur="1000"/>
                                        <p:tgtEl>
                                          <p:spTgt spid="4">
                                            <p:txEl>
                                              <p:pRg st="7" end="7"/>
                                            </p:txEl>
                                          </p:spTgt>
                                        </p:tgtEl>
                                      </p:cBhvr>
                                    </p:animEffect>
                                    <p:anim calcmode="lin" valueType="num">
                                      <p:cBhvr>
                                        <p:cTn id="49"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normAutofit fontScale="92500" lnSpcReduction="20000"/>
          </a:bodyPr>
          <a:lstStyle/>
          <a:p>
            <a:fld id="{8D23C714-7B79-4FEE-AD87-87B938001C67}" type="slidenum">
              <a:rPr lang="en-US" smtClean="0"/>
              <a:pPr/>
              <a:t>11</a:t>
            </a:fld>
            <a:endParaRPr lang="en-US" dirty="0"/>
          </a:p>
        </p:txBody>
      </p:sp>
      <p:sp>
        <p:nvSpPr>
          <p:cNvPr id="6" name="Rectangle 4"/>
          <p:cNvSpPr>
            <a:spLocks noChangeArrowheads="1"/>
          </p:cNvSpPr>
          <p:nvPr/>
        </p:nvSpPr>
        <p:spPr bwMode="auto">
          <a:xfrm>
            <a:off x="733487" y="810719"/>
            <a:ext cx="4861785" cy="636251"/>
          </a:xfrm>
          <a:prstGeom prst="rect">
            <a:avLst/>
          </a:prstGeom>
          <a:noFill/>
          <a:ln w="12700">
            <a:noFill/>
            <a:miter lim="800000"/>
            <a:headEnd type="none" w="sm" len="sm"/>
            <a:tailEnd type="none" w="sm" len="sm"/>
          </a:ln>
        </p:spPr>
        <p:txBody>
          <a:bodyPr wrap="square" lIns="20498" tIns="10249" rIns="20498" bIns="10249">
            <a:spAutoFit/>
          </a:bodyPr>
          <a:lstStyle/>
          <a:p>
            <a:pPr defTabSz="203200" eaLnBrk="1" hangingPunct="1"/>
            <a:r>
              <a:rPr lang="en-US" sz="4000" b="1" dirty="0" smtClean="0">
                <a:effectLst>
                  <a:outerShdw blurRad="38100" dist="38100" dir="2700000" algn="tl">
                    <a:srgbClr val="000000">
                      <a:alpha val="43137"/>
                    </a:srgbClr>
                  </a:outerShdw>
                </a:effectLst>
                <a:latin typeface="Arial" charset="0"/>
                <a:cs typeface="Arial" charset="0"/>
              </a:rPr>
              <a:t>Drug Monographs:</a:t>
            </a:r>
            <a:endParaRPr lang="en-US" sz="4000" b="1" dirty="0">
              <a:effectLst>
                <a:outerShdw blurRad="38100" dist="38100" dir="2700000" algn="tl">
                  <a:srgbClr val="000000">
                    <a:alpha val="43137"/>
                  </a:srgbClr>
                </a:outerShdw>
              </a:effectLst>
              <a:latin typeface="Arial" charset="0"/>
              <a:cs typeface="Arial" charset="0"/>
            </a:endParaRPr>
          </a:p>
        </p:txBody>
      </p:sp>
      <p:sp>
        <p:nvSpPr>
          <p:cNvPr id="7" name="Content Placeholder 2"/>
          <p:cNvSpPr txBox="1">
            <a:spLocks/>
          </p:cNvSpPr>
          <p:nvPr/>
        </p:nvSpPr>
        <p:spPr bwMode="auto">
          <a:xfrm>
            <a:off x="773202" y="1538408"/>
            <a:ext cx="7599882" cy="4718699"/>
          </a:xfrm>
          <a:prstGeom prst="rect">
            <a:avLst/>
          </a:prstGeom>
          <a:noFill/>
          <a:ln w="9525">
            <a:noFill/>
            <a:miter lim="800000"/>
            <a:headEnd/>
            <a:tailEnd/>
          </a:ln>
        </p:spPr>
        <p:txBody>
          <a:bodyPr lIns="91365" tIns="45684" rIns="91365" bIns="45684"/>
          <a:lstStyle/>
          <a:p>
            <a:pPr marL="465138" indent="-465138" defTabSz="912813" eaLnBrk="1" hangingPunct="1">
              <a:spcBef>
                <a:spcPts val="600"/>
              </a:spcBef>
              <a:buClr>
                <a:schemeClr val="tx1"/>
              </a:buClr>
              <a:buFont typeface="Wingdings" pitchFamily="2" charset="2"/>
              <a:buChar char="v"/>
            </a:pPr>
            <a:r>
              <a:rPr lang="en-US" b="1" dirty="0" smtClean="0">
                <a:latin typeface="Arial" charset="0"/>
                <a:cs typeface="Arial" charset="0"/>
              </a:rPr>
              <a:t>Purpose:  </a:t>
            </a:r>
            <a:r>
              <a:rPr lang="en-US" dirty="0" smtClean="0">
                <a:solidFill>
                  <a:srgbClr val="0070C0"/>
                </a:solidFill>
                <a:latin typeface="Arial" charset="0"/>
                <a:cs typeface="Arial" charset="0"/>
              </a:rPr>
              <a:t>Reference material verification</a:t>
            </a:r>
          </a:p>
          <a:p>
            <a:pPr marL="465138" indent="-465138" defTabSz="912813" eaLnBrk="1" hangingPunct="1">
              <a:spcBef>
                <a:spcPts val="600"/>
              </a:spcBef>
              <a:buClr>
                <a:schemeClr val="tx1"/>
              </a:buClr>
              <a:buFont typeface="Wingdings" pitchFamily="2" charset="2"/>
              <a:buChar char="v"/>
            </a:pPr>
            <a:r>
              <a:rPr lang="en-US" b="1" dirty="0" smtClean="0">
                <a:latin typeface="Arial" charset="0"/>
                <a:cs typeface="Arial" charset="0"/>
              </a:rPr>
              <a:t>Contents:  </a:t>
            </a:r>
            <a:r>
              <a:rPr lang="en-US" dirty="0" smtClean="0">
                <a:solidFill>
                  <a:srgbClr val="0070C0"/>
                </a:solidFill>
                <a:latin typeface="Arial" charset="0"/>
                <a:cs typeface="Arial" charset="0"/>
              </a:rPr>
              <a:t>Detailed information and analytical data</a:t>
            </a:r>
          </a:p>
          <a:p>
            <a:pPr marL="465138" indent="-465138" defTabSz="912813" eaLnBrk="1" hangingPunct="1">
              <a:spcBef>
                <a:spcPts val="600"/>
              </a:spcBef>
              <a:buClr>
                <a:schemeClr val="tx1"/>
              </a:buClr>
              <a:buFont typeface="Wingdings" pitchFamily="2" charset="2"/>
              <a:buChar char="v"/>
            </a:pPr>
            <a:r>
              <a:rPr lang="en-US" b="1" dirty="0" smtClean="0">
                <a:latin typeface="Arial" charset="0"/>
                <a:cs typeface="Arial" charset="0"/>
              </a:rPr>
              <a:t>Analyzed, verified and authenticated by DEA Special Testing and Research Laboratory</a:t>
            </a:r>
          </a:p>
          <a:p>
            <a:pPr marL="465138" indent="-465138" defTabSz="912813" eaLnBrk="1" hangingPunct="1">
              <a:spcBef>
                <a:spcPts val="600"/>
              </a:spcBef>
              <a:buClr>
                <a:schemeClr val="tx1"/>
              </a:buClr>
              <a:buFont typeface="Wingdings" pitchFamily="2" charset="2"/>
              <a:buChar char="v"/>
            </a:pPr>
            <a:r>
              <a:rPr lang="en-US" b="1" dirty="0" smtClean="0">
                <a:latin typeface="Arial" charset="0"/>
                <a:cs typeface="Arial" charset="0"/>
              </a:rPr>
              <a:t>Availability:</a:t>
            </a:r>
          </a:p>
          <a:p>
            <a:pPr marL="915988" lvl="3" indent="-223838" defTabSz="912813" eaLnBrk="1" hangingPunct="1">
              <a:spcBef>
                <a:spcPts val="600"/>
              </a:spcBef>
              <a:buFont typeface="Arial" pitchFamily="34" charset="0"/>
              <a:buChar char="•"/>
            </a:pPr>
            <a:r>
              <a:rPr lang="en-US" dirty="0" smtClean="0">
                <a:solidFill>
                  <a:srgbClr val="0070C0"/>
                </a:solidFill>
                <a:latin typeface="Arial" charset="0"/>
                <a:cs typeface="Arial" charset="0"/>
              </a:rPr>
              <a:t>As of November 2012</a:t>
            </a:r>
          </a:p>
          <a:p>
            <a:pPr marL="915988" lvl="3" indent="-223838" defTabSz="912813" eaLnBrk="1" hangingPunct="1">
              <a:spcBef>
                <a:spcPts val="600"/>
              </a:spcBef>
              <a:buFont typeface="Arial" pitchFamily="34" charset="0"/>
              <a:buChar char="•"/>
            </a:pPr>
            <a:r>
              <a:rPr lang="en-US" dirty="0" smtClean="0">
                <a:solidFill>
                  <a:srgbClr val="0070C0"/>
                </a:solidFill>
                <a:latin typeface="Arial" charset="0"/>
                <a:cs typeface="Arial" charset="0"/>
              </a:rPr>
              <a:t>www.swgdrug.org</a:t>
            </a:r>
          </a:p>
          <a:p>
            <a:pPr marL="915988" lvl="3" indent="-223838" defTabSz="912813" eaLnBrk="1" hangingPunct="1">
              <a:spcBef>
                <a:spcPts val="600"/>
              </a:spcBef>
              <a:buFont typeface="Arial" pitchFamily="34" charset="0"/>
              <a:buChar char="•"/>
            </a:pPr>
            <a:r>
              <a:rPr lang="en-US" dirty="0" smtClean="0">
                <a:solidFill>
                  <a:srgbClr val="0070C0"/>
                </a:solidFill>
                <a:latin typeface="Arial" charset="0"/>
                <a:cs typeface="Arial" charset="0"/>
              </a:rPr>
              <a:t>Over 235 monographs currently available</a:t>
            </a:r>
          </a:p>
          <a:p>
            <a:pPr marL="444500" lvl="1" indent="-342900" defTabSz="912813" eaLnBrk="1" hangingPunct="1">
              <a:spcBef>
                <a:spcPts val="600"/>
              </a:spcBef>
              <a:buClr>
                <a:schemeClr val="tx1"/>
              </a:buClr>
              <a:buFont typeface="Wingdings" pitchFamily="2" charset="2"/>
              <a:buChar char="v"/>
            </a:pPr>
            <a:r>
              <a:rPr lang="en-US" b="1" dirty="0" smtClean="0">
                <a:latin typeface="Arial" charset="0"/>
                <a:cs typeface="Arial" charset="0"/>
              </a:rPr>
              <a:t>Prioritized based on community needs</a:t>
            </a:r>
          </a:p>
          <a:p>
            <a:pPr marL="444500" lvl="1" indent="-342900" defTabSz="912813" eaLnBrk="1" hangingPunct="1">
              <a:spcBef>
                <a:spcPts val="600"/>
              </a:spcBef>
              <a:buClr>
                <a:schemeClr val="tx1"/>
              </a:buClr>
              <a:buFont typeface="Wingdings" pitchFamily="2" charset="2"/>
              <a:buChar char="v"/>
            </a:pPr>
            <a:r>
              <a:rPr lang="en-US" b="1" dirty="0" smtClean="0">
                <a:latin typeface="Arial" charset="0"/>
                <a:cs typeface="Arial" charset="0"/>
              </a:rPr>
              <a:t>Partnered with </a:t>
            </a:r>
            <a:r>
              <a:rPr lang="en-US" i="1" dirty="0" smtClean="0">
                <a:solidFill>
                  <a:srgbClr val="0070C0"/>
                </a:solidFill>
                <a:latin typeface="Arial" charset="0"/>
                <a:cs typeface="Arial" charset="0"/>
              </a:rPr>
              <a:t>Forendex</a:t>
            </a:r>
          </a:p>
        </p:txBody>
      </p:sp>
      <p:sp>
        <p:nvSpPr>
          <p:cNvPr id="9" name="TextBox 5"/>
          <p:cNvSpPr txBox="1">
            <a:spLocks noChangeArrowheads="1"/>
          </p:cNvSpPr>
          <p:nvPr/>
        </p:nvSpPr>
        <p:spPr bwMode="auto">
          <a:xfrm>
            <a:off x="5682343" y="-26126"/>
            <a:ext cx="1512544" cy="636251"/>
          </a:xfrm>
          <a:prstGeom prst="rect">
            <a:avLst/>
          </a:prstGeom>
          <a:noFill/>
          <a:ln w="9525">
            <a:noFill/>
            <a:miter lim="800000"/>
            <a:headEnd/>
            <a:tailEnd/>
          </a:ln>
        </p:spPr>
        <p:txBody>
          <a:bodyPr wrap="square" lIns="20498" tIns="10249" rIns="20498" bIns="10249">
            <a:spAutoFit/>
          </a:bodyPr>
          <a:lstStyle/>
          <a:p>
            <a:pPr algn="ctr" defTabSz="203200"/>
            <a:r>
              <a:rPr lang="en-US" sz="4000" b="1" dirty="0" smtClean="0">
                <a:effectLst>
                  <a:outerShdw blurRad="38100" dist="38100" dir="2700000" algn="tl">
                    <a:srgbClr val="000000">
                      <a:alpha val="43137"/>
                    </a:srgbClr>
                  </a:outerShdw>
                </a:effectLst>
                <a:latin typeface="Arial" charset="0"/>
              </a:rPr>
              <a:t>2014</a:t>
            </a:r>
            <a:endParaRPr lang="en-US" sz="4000" b="1" dirty="0">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3943812354"/>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Effect transition="in" filter="fade">
                                      <p:cBhvr>
                                        <p:cTn id="14" dur="1000"/>
                                        <p:tgtEl>
                                          <p:spTgt spid="7">
                                            <p:txEl>
                                              <p:pRg st="1" end="1"/>
                                            </p:txEl>
                                          </p:spTgt>
                                        </p:tgtEl>
                                      </p:cBhvr>
                                    </p:animEffect>
                                    <p:anim calcmode="lin" valueType="num">
                                      <p:cBhvr>
                                        <p:cTn id="15"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Effect transition="in" filter="fade">
                                      <p:cBhvr>
                                        <p:cTn id="21" dur="1000"/>
                                        <p:tgtEl>
                                          <p:spTgt spid="7">
                                            <p:txEl>
                                              <p:pRg st="2" end="2"/>
                                            </p:txEl>
                                          </p:spTgt>
                                        </p:tgtEl>
                                      </p:cBhvr>
                                    </p:animEffect>
                                    <p:anim calcmode="lin" valueType="num">
                                      <p:cBhvr>
                                        <p:cTn id="22"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7">
                                            <p:txEl>
                                              <p:pRg st="3" end="3"/>
                                            </p:txEl>
                                          </p:spTgt>
                                        </p:tgtEl>
                                        <p:attrNameLst>
                                          <p:attrName>style.visibility</p:attrName>
                                        </p:attrNameLst>
                                      </p:cBhvr>
                                      <p:to>
                                        <p:strVal val="visible"/>
                                      </p:to>
                                    </p:set>
                                    <p:animEffect transition="in" filter="fade">
                                      <p:cBhvr>
                                        <p:cTn id="28" dur="1000"/>
                                        <p:tgtEl>
                                          <p:spTgt spid="7">
                                            <p:txEl>
                                              <p:pRg st="3" end="3"/>
                                            </p:txEl>
                                          </p:spTgt>
                                        </p:tgtEl>
                                      </p:cBhvr>
                                    </p:animEffect>
                                    <p:anim calcmode="lin" valueType="num">
                                      <p:cBhvr>
                                        <p:cTn id="29"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3" end="3"/>
                                            </p:txEl>
                                          </p:spTgt>
                                        </p:tgtEl>
                                        <p:attrNameLst>
                                          <p:attrName>ppt_y</p:attrName>
                                        </p:attrNameLst>
                                      </p:cBhvr>
                                      <p:tavLst>
                                        <p:tav tm="0">
                                          <p:val>
                                            <p:strVal val="#ppt_y+.1"/>
                                          </p:val>
                                        </p:tav>
                                        <p:tav tm="100000">
                                          <p:val>
                                            <p:strVal val="#ppt_y"/>
                                          </p:val>
                                        </p:tav>
                                      </p:tavLst>
                                    </p:anim>
                                  </p:childTnLst>
                                </p:cTn>
                              </p:par>
                              <p:par>
                                <p:cTn id="31" presetID="42" presetClass="entr" presetSubtype="0" fill="hold" nodeType="withEffect">
                                  <p:stCondLst>
                                    <p:cond delay="0"/>
                                  </p:stCondLst>
                                  <p:childTnLst>
                                    <p:set>
                                      <p:cBhvr>
                                        <p:cTn id="32" dur="1" fill="hold">
                                          <p:stCondLst>
                                            <p:cond delay="0"/>
                                          </p:stCondLst>
                                        </p:cTn>
                                        <p:tgtEl>
                                          <p:spTgt spid="7">
                                            <p:txEl>
                                              <p:pRg st="4" end="4"/>
                                            </p:txEl>
                                          </p:spTgt>
                                        </p:tgtEl>
                                        <p:attrNameLst>
                                          <p:attrName>style.visibility</p:attrName>
                                        </p:attrNameLst>
                                      </p:cBhvr>
                                      <p:to>
                                        <p:strVal val="visible"/>
                                      </p:to>
                                    </p:set>
                                    <p:animEffect transition="in" filter="fade">
                                      <p:cBhvr>
                                        <p:cTn id="33" dur="1000"/>
                                        <p:tgtEl>
                                          <p:spTgt spid="7">
                                            <p:txEl>
                                              <p:pRg st="4" end="4"/>
                                            </p:txEl>
                                          </p:spTgt>
                                        </p:tgtEl>
                                      </p:cBhvr>
                                    </p:animEffect>
                                    <p:anim calcmode="lin" valueType="num">
                                      <p:cBhvr>
                                        <p:cTn id="34"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7">
                                            <p:txEl>
                                              <p:pRg st="4" end="4"/>
                                            </p:txEl>
                                          </p:spTgt>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7">
                                            <p:txEl>
                                              <p:pRg st="5" end="5"/>
                                            </p:txEl>
                                          </p:spTgt>
                                        </p:tgtEl>
                                        <p:attrNameLst>
                                          <p:attrName>style.visibility</p:attrName>
                                        </p:attrNameLst>
                                      </p:cBhvr>
                                      <p:to>
                                        <p:strVal val="visible"/>
                                      </p:to>
                                    </p:set>
                                    <p:animEffect transition="in" filter="fade">
                                      <p:cBhvr>
                                        <p:cTn id="38" dur="1000"/>
                                        <p:tgtEl>
                                          <p:spTgt spid="7">
                                            <p:txEl>
                                              <p:pRg st="5" end="5"/>
                                            </p:txEl>
                                          </p:spTgt>
                                        </p:tgtEl>
                                      </p:cBhvr>
                                    </p:animEffect>
                                    <p:anim calcmode="lin" valueType="num">
                                      <p:cBhvr>
                                        <p:cTn id="39" dur="1000" fill="hold"/>
                                        <p:tgtEl>
                                          <p:spTgt spid="7">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7">
                                            <p:txEl>
                                              <p:pRg st="5" end="5"/>
                                            </p:txEl>
                                          </p:spTgt>
                                        </p:tgtEl>
                                        <p:attrNameLst>
                                          <p:attrName>ppt_y</p:attrName>
                                        </p:attrNameLst>
                                      </p:cBhvr>
                                      <p:tavLst>
                                        <p:tav tm="0">
                                          <p:val>
                                            <p:strVal val="#ppt_y+.1"/>
                                          </p:val>
                                        </p:tav>
                                        <p:tav tm="100000">
                                          <p:val>
                                            <p:strVal val="#ppt_y"/>
                                          </p:val>
                                        </p:tav>
                                      </p:tavLst>
                                    </p:anim>
                                  </p:childTnLst>
                                </p:cTn>
                              </p:par>
                              <p:par>
                                <p:cTn id="41" presetID="42" presetClass="entr" presetSubtype="0" fill="hold" nodeType="withEffect">
                                  <p:stCondLst>
                                    <p:cond delay="0"/>
                                  </p:stCondLst>
                                  <p:childTnLst>
                                    <p:set>
                                      <p:cBhvr>
                                        <p:cTn id="42" dur="1" fill="hold">
                                          <p:stCondLst>
                                            <p:cond delay="0"/>
                                          </p:stCondLst>
                                        </p:cTn>
                                        <p:tgtEl>
                                          <p:spTgt spid="7">
                                            <p:txEl>
                                              <p:pRg st="6" end="6"/>
                                            </p:txEl>
                                          </p:spTgt>
                                        </p:tgtEl>
                                        <p:attrNameLst>
                                          <p:attrName>style.visibility</p:attrName>
                                        </p:attrNameLst>
                                      </p:cBhvr>
                                      <p:to>
                                        <p:strVal val="visible"/>
                                      </p:to>
                                    </p:set>
                                    <p:animEffect transition="in" filter="fade">
                                      <p:cBhvr>
                                        <p:cTn id="43" dur="1000"/>
                                        <p:tgtEl>
                                          <p:spTgt spid="7">
                                            <p:txEl>
                                              <p:pRg st="6" end="6"/>
                                            </p:txEl>
                                          </p:spTgt>
                                        </p:tgtEl>
                                      </p:cBhvr>
                                    </p:animEffect>
                                    <p:anim calcmode="lin" valueType="num">
                                      <p:cBhvr>
                                        <p:cTn id="44" dur="1000" fill="hold"/>
                                        <p:tgtEl>
                                          <p:spTgt spid="7">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7">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nodeType="clickEffect">
                                  <p:stCondLst>
                                    <p:cond delay="0"/>
                                  </p:stCondLst>
                                  <p:childTnLst>
                                    <p:set>
                                      <p:cBhvr>
                                        <p:cTn id="49" dur="1" fill="hold">
                                          <p:stCondLst>
                                            <p:cond delay="0"/>
                                          </p:stCondLst>
                                        </p:cTn>
                                        <p:tgtEl>
                                          <p:spTgt spid="7">
                                            <p:txEl>
                                              <p:pRg st="7" end="7"/>
                                            </p:txEl>
                                          </p:spTgt>
                                        </p:tgtEl>
                                        <p:attrNameLst>
                                          <p:attrName>style.visibility</p:attrName>
                                        </p:attrNameLst>
                                      </p:cBhvr>
                                      <p:to>
                                        <p:strVal val="visible"/>
                                      </p:to>
                                    </p:set>
                                    <p:animEffect transition="in" filter="fade">
                                      <p:cBhvr>
                                        <p:cTn id="50" dur="1000"/>
                                        <p:tgtEl>
                                          <p:spTgt spid="7">
                                            <p:txEl>
                                              <p:pRg st="7" end="7"/>
                                            </p:txEl>
                                          </p:spTgt>
                                        </p:tgtEl>
                                      </p:cBhvr>
                                    </p:animEffect>
                                    <p:anim calcmode="lin" valueType="num">
                                      <p:cBhvr>
                                        <p:cTn id="51" dur="1000" fill="hold"/>
                                        <p:tgtEl>
                                          <p:spTgt spid="7">
                                            <p:txEl>
                                              <p:pRg st="7" end="7"/>
                                            </p:txEl>
                                          </p:spTgt>
                                        </p:tgtEl>
                                        <p:attrNameLst>
                                          <p:attrName>ppt_x</p:attrName>
                                        </p:attrNameLst>
                                      </p:cBhvr>
                                      <p:tavLst>
                                        <p:tav tm="0">
                                          <p:val>
                                            <p:strVal val="#ppt_x"/>
                                          </p:val>
                                        </p:tav>
                                        <p:tav tm="100000">
                                          <p:val>
                                            <p:strVal val="#ppt_x"/>
                                          </p:val>
                                        </p:tav>
                                      </p:tavLst>
                                    </p:anim>
                                    <p:anim calcmode="lin" valueType="num">
                                      <p:cBhvr>
                                        <p:cTn id="52" dur="1000" fill="hold"/>
                                        <p:tgtEl>
                                          <p:spTgt spid="7">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nodeType="clickEffect">
                                  <p:stCondLst>
                                    <p:cond delay="0"/>
                                  </p:stCondLst>
                                  <p:childTnLst>
                                    <p:set>
                                      <p:cBhvr>
                                        <p:cTn id="56" dur="1" fill="hold">
                                          <p:stCondLst>
                                            <p:cond delay="0"/>
                                          </p:stCondLst>
                                        </p:cTn>
                                        <p:tgtEl>
                                          <p:spTgt spid="7">
                                            <p:txEl>
                                              <p:pRg st="8" end="8"/>
                                            </p:txEl>
                                          </p:spTgt>
                                        </p:tgtEl>
                                        <p:attrNameLst>
                                          <p:attrName>style.visibility</p:attrName>
                                        </p:attrNameLst>
                                      </p:cBhvr>
                                      <p:to>
                                        <p:strVal val="visible"/>
                                      </p:to>
                                    </p:set>
                                    <p:animEffect transition="in" filter="fade">
                                      <p:cBhvr>
                                        <p:cTn id="57" dur="1000"/>
                                        <p:tgtEl>
                                          <p:spTgt spid="7">
                                            <p:txEl>
                                              <p:pRg st="8" end="8"/>
                                            </p:txEl>
                                          </p:spTgt>
                                        </p:tgtEl>
                                      </p:cBhvr>
                                    </p:animEffect>
                                    <p:anim calcmode="lin" valueType="num">
                                      <p:cBhvr>
                                        <p:cTn id="58" dur="1000" fill="hold"/>
                                        <p:tgtEl>
                                          <p:spTgt spid="7">
                                            <p:txEl>
                                              <p:pRg st="8" end="8"/>
                                            </p:txEl>
                                          </p:spTgt>
                                        </p:tgtEl>
                                        <p:attrNameLst>
                                          <p:attrName>ppt_x</p:attrName>
                                        </p:attrNameLst>
                                      </p:cBhvr>
                                      <p:tavLst>
                                        <p:tav tm="0">
                                          <p:val>
                                            <p:strVal val="#ppt_x"/>
                                          </p:val>
                                        </p:tav>
                                        <p:tav tm="100000">
                                          <p:val>
                                            <p:strVal val="#ppt_x"/>
                                          </p:val>
                                        </p:tav>
                                      </p:tavLst>
                                    </p:anim>
                                    <p:anim calcmode="lin" valueType="num">
                                      <p:cBhvr>
                                        <p:cTn id="59" dur="1000" fill="hold"/>
                                        <p:tgtEl>
                                          <p:spTgt spid="7">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Text Box 47"/>
          <p:cNvSpPr txBox="1">
            <a:spLocks noChangeArrowheads="1"/>
          </p:cNvSpPr>
          <p:nvPr/>
        </p:nvSpPr>
        <p:spPr bwMode="auto">
          <a:xfrm>
            <a:off x="627655" y="795289"/>
            <a:ext cx="6726732" cy="636263"/>
          </a:xfrm>
          <a:prstGeom prst="rect">
            <a:avLst/>
          </a:prstGeom>
          <a:noFill/>
          <a:ln w="9525">
            <a:noFill/>
            <a:miter lim="800000"/>
            <a:headEnd/>
            <a:tailEnd/>
          </a:ln>
        </p:spPr>
        <p:txBody>
          <a:bodyPr wrap="square" lIns="20510" tIns="10255" rIns="20510" bIns="10255">
            <a:spAutoFit/>
          </a:bodyPr>
          <a:lstStyle/>
          <a:p>
            <a:pPr defTabSz="203200" eaLnBrk="1" hangingPunct="1"/>
            <a:r>
              <a:rPr lang="en-US" sz="4000" b="1" dirty="0" smtClean="0">
                <a:effectLst>
                  <a:outerShdw blurRad="38100" dist="38100" dir="2700000" algn="tl">
                    <a:srgbClr val="000000">
                      <a:alpha val="43137"/>
                    </a:srgbClr>
                  </a:outerShdw>
                </a:effectLst>
                <a:latin typeface="Arial" charset="0"/>
              </a:rPr>
              <a:t>Current &amp; Future Direction:</a:t>
            </a:r>
            <a:endParaRPr lang="en-US" sz="4000" b="1" dirty="0">
              <a:effectLst>
                <a:outerShdw blurRad="38100" dist="38100" dir="2700000" algn="tl">
                  <a:srgbClr val="000000">
                    <a:alpha val="43137"/>
                  </a:srgbClr>
                </a:outerShdw>
              </a:effectLst>
              <a:latin typeface="Arial" charset="0"/>
            </a:endParaRPr>
          </a:p>
        </p:txBody>
      </p:sp>
      <p:sp>
        <p:nvSpPr>
          <p:cNvPr id="6" name="Content Placeholder 2"/>
          <p:cNvSpPr txBox="1">
            <a:spLocks/>
          </p:cNvSpPr>
          <p:nvPr/>
        </p:nvSpPr>
        <p:spPr bwMode="auto">
          <a:xfrm>
            <a:off x="549277" y="1494047"/>
            <a:ext cx="8124460" cy="4841438"/>
          </a:xfrm>
          <a:prstGeom prst="rect">
            <a:avLst/>
          </a:prstGeom>
          <a:noFill/>
          <a:ln w="9525">
            <a:noFill/>
            <a:miter lim="800000"/>
            <a:headEnd/>
            <a:tailEnd/>
          </a:ln>
        </p:spPr>
        <p:txBody>
          <a:bodyPr lIns="91365" tIns="45684" rIns="91365" bIns="45684"/>
          <a:lstStyle/>
          <a:p>
            <a:pPr marL="347663" indent="-347663" defTabSz="912813" eaLnBrk="1" hangingPunct="1">
              <a:spcBef>
                <a:spcPts val="600"/>
              </a:spcBef>
              <a:buClr>
                <a:schemeClr val="tx1"/>
              </a:buClr>
              <a:buFont typeface="Wingdings" pitchFamily="2" charset="2"/>
              <a:buChar char="v"/>
            </a:pPr>
            <a:r>
              <a:rPr lang="en-US" b="1" dirty="0" smtClean="0">
                <a:solidFill>
                  <a:srgbClr val="0070C0"/>
                </a:solidFill>
                <a:latin typeface="Arial" charset="0"/>
                <a:cs typeface="Arial" charset="0"/>
              </a:rPr>
              <a:t>National Commission on Forensic Science:</a:t>
            </a:r>
          </a:p>
          <a:p>
            <a:pPr marL="696913" lvl="1" indent="-344488" defTabSz="912813" eaLnBrk="1" hangingPunct="1">
              <a:spcBef>
                <a:spcPts val="600"/>
              </a:spcBef>
              <a:buClr>
                <a:schemeClr val="tx1"/>
              </a:buClr>
              <a:buFont typeface="Wingdings" pitchFamily="2" charset="2"/>
              <a:buChar char="v"/>
            </a:pPr>
            <a:r>
              <a:rPr lang="en-US" dirty="0" smtClean="0">
                <a:latin typeface="Arial" charset="0"/>
                <a:cs typeface="Arial" charset="0"/>
              </a:rPr>
              <a:t>4 commissioners </a:t>
            </a:r>
            <a:r>
              <a:rPr lang="en-US" dirty="0">
                <a:latin typeface="Arial" charset="0"/>
                <a:cs typeface="Arial" charset="0"/>
              </a:rPr>
              <a:t>(</a:t>
            </a:r>
            <a:r>
              <a:rPr lang="en-US" dirty="0" smtClean="0">
                <a:latin typeface="Arial" charset="0"/>
                <a:cs typeface="Arial" charset="0"/>
              </a:rPr>
              <a:t>past/current </a:t>
            </a:r>
            <a:r>
              <a:rPr lang="en-US" sz="2000" dirty="0" smtClean="0">
                <a:latin typeface="Arial" charset="0"/>
                <a:cs typeface="Arial" charset="0"/>
              </a:rPr>
              <a:t>SWGDRUG</a:t>
            </a:r>
            <a:r>
              <a:rPr lang="en-US" dirty="0" smtClean="0">
                <a:latin typeface="Arial" charset="0"/>
                <a:cs typeface="Arial" charset="0"/>
              </a:rPr>
              <a:t> members)</a:t>
            </a:r>
          </a:p>
          <a:p>
            <a:pPr marL="347663" indent="-347663" defTabSz="912813" eaLnBrk="1" hangingPunct="1">
              <a:spcBef>
                <a:spcPts val="600"/>
              </a:spcBef>
              <a:buClr>
                <a:schemeClr val="tx1"/>
              </a:buClr>
              <a:buFont typeface="Wingdings" pitchFamily="2" charset="2"/>
              <a:buChar char="v"/>
            </a:pPr>
            <a:r>
              <a:rPr lang="en-US" b="1" dirty="0" smtClean="0">
                <a:solidFill>
                  <a:srgbClr val="0070C0"/>
                </a:solidFill>
                <a:latin typeface="Arial" charset="0"/>
                <a:cs typeface="Arial" charset="0"/>
              </a:rPr>
              <a:t>Organization of Scientific Area Committees (OSAC)</a:t>
            </a:r>
          </a:p>
          <a:p>
            <a:pPr marL="696913" lvl="1" indent="-344488" defTabSz="912813" eaLnBrk="1" hangingPunct="1">
              <a:spcBef>
                <a:spcPts val="600"/>
              </a:spcBef>
              <a:buClr>
                <a:schemeClr val="tx1"/>
              </a:buClr>
              <a:buFont typeface="Wingdings" pitchFamily="2" charset="2"/>
              <a:buChar char="v"/>
            </a:pPr>
            <a:r>
              <a:rPr lang="en-US" dirty="0" smtClean="0">
                <a:latin typeface="Arial" charset="0"/>
                <a:cs typeface="Arial" charset="0"/>
              </a:rPr>
              <a:t>5 SACs</a:t>
            </a:r>
          </a:p>
          <a:p>
            <a:pPr marL="696913" lvl="1" indent="-344488" defTabSz="912813" eaLnBrk="1" hangingPunct="1">
              <a:spcBef>
                <a:spcPts val="600"/>
              </a:spcBef>
              <a:buClr>
                <a:schemeClr val="tx1"/>
              </a:buClr>
              <a:buFont typeface="Wingdings" pitchFamily="2" charset="2"/>
              <a:buChar char="v"/>
            </a:pPr>
            <a:r>
              <a:rPr lang="en-US" dirty="0" smtClean="0">
                <a:latin typeface="Arial" charset="0"/>
                <a:cs typeface="Arial" charset="0"/>
              </a:rPr>
              <a:t>Chemistry and Instrumental Analysis SAC:</a:t>
            </a:r>
          </a:p>
          <a:p>
            <a:pPr marL="1374775" lvl="2" indent="-465138" defTabSz="912813" eaLnBrk="1" hangingPunct="1">
              <a:spcBef>
                <a:spcPts val="600"/>
              </a:spcBef>
              <a:buClr>
                <a:schemeClr val="tx1"/>
              </a:buClr>
              <a:buFont typeface="Wingdings" pitchFamily="2" charset="2"/>
              <a:buChar char="v"/>
            </a:pPr>
            <a:r>
              <a:rPr lang="en-US" dirty="0" smtClean="0">
                <a:solidFill>
                  <a:srgbClr val="0070C0"/>
                </a:solidFill>
                <a:latin typeface="Arial" charset="0"/>
                <a:cs typeface="Arial" charset="0"/>
              </a:rPr>
              <a:t>Chair – Scott R. </a:t>
            </a:r>
            <a:r>
              <a:rPr lang="en-US" dirty="0" err="1" smtClean="0">
                <a:solidFill>
                  <a:srgbClr val="0070C0"/>
                </a:solidFill>
                <a:latin typeface="Arial" charset="0"/>
                <a:cs typeface="Arial" charset="0"/>
              </a:rPr>
              <a:t>Oulton</a:t>
            </a:r>
            <a:endParaRPr lang="en-US" dirty="0" smtClean="0">
              <a:solidFill>
                <a:srgbClr val="0070C0"/>
              </a:solidFill>
              <a:latin typeface="Arial" charset="0"/>
              <a:cs typeface="Arial" charset="0"/>
            </a:endParaRPr>
          </a:p>
          <a:p>
            <a:pPr marL="1377950" indent="-463550" defTabSz="912813" eaLnBrk="1" hangingPunct="1">
              <a:spcBef>
                <a:spcPts val="600"/>
              </a:spcBef>
              <a:buClr>
                <a:schemeClr val="tx1"/>
              </a:buClr>
              <a:buFont typeface="Wingdings" pitchFamily="2" charset="2"/>
              <a:buChar char="v"/>
            </a:pPr>
            <a:r>
              <a:rPr lang="en-US" dirty="0" smtClean="0">
                <a:latin typeface="Arial" charset="0"/>
                <a:cs typeface="Arial" charset="0"/>
              </a:rPr>
              <a:t>6 Subcommittees</a:t>
            </a:r>
          </a:p>
          <a:p>
            <a:pPr marL="1377950" indent="-463550" defTabSz="912813" eaLnBrk="1" hangingPunct="1">
              <a:spcBef>
                <a:spcPts val="600"/>
              </a:spcBef>
              <a:buClr>
                <a:schemeClr val="tx1"/>
              </a:buClr>
              <a:buFont typeface="Wingdings" pitchFamily="2" charset="2"/>
              <a:buChar char="v"/>
            </a:pPr>
            <a:r>
              <a:rPr lang="en-US" dirty="0" smtClean="0">
                <a:latin typeface="Arial" charset="0"/>
                <a:cs typeface="Arial" charset="0"/>
              </a:rPr>
              <a:t>Controlled Substances Subcommittee:</a:t>
            </a:r>
          </a:p>
          <a:p>
            <a:pPr marL="1714500" lvl="2" indent="-342900" defTabSz="912813" eaLnBrk="1" hangingPunct="1">
              <a:spcBef>
                <a:spcPts val="600"/>
              </a:spcBef>
              <a:buClr>
                <a:schemeClr val="tx1"/>
              </a:buClr>
              <a:buFont typeface="Wingdings" pitchFamily="2" charset="2"/>
              <a:buChar char="v"/>
            </a:pPr>
            <a:r>
              <a:rPr lang="en-US" dirty="0" smtClean="0">
                <a:solidFill>
                  <a:srgbClr val="0070C0"/>
                </a:solidFill>
                <a:latin typeface="Arial" charset="0"/>
                <a:cs typeface="Arial" charset="0"/>
              </a:rPr>
              <a:t>20 members </a:t>
            </a:r>
          </a:p>
          <a:p>
            <a:pPr marL="1714500" lvl="2" indent="-342900" defTabSz="912813" eaLnBrk="1" hangingPunct="1">
              <a:spcBef>
                <a:spcPts val="600"/>
              </a:spcBef>
              <a:buClr>
                <a:schemeClr val="tx1"/>
              </a:buClr>
              <a:buFont typeface="Wingdings" pitchFamily="2" charset="2"/>
              <a:buChar char="v"/>
            </a:pPr>
            <a:r>
              <a:rPr lang="en-US" dirty="0" smtClean="0">
                <a:solidFill>
                  <a:srgbClr val="0070C0"/>
                </a:solidFill>
                <a:latin typeface="Arial" charset="0"/>
                <a:cs typeface="Arial" charset="0"/>
              </a:rPr>
              <a:t>7 current </a:t>
            </a:r>
            <a:r>
              <a:rPr lang="en-US" sz="2000" dirty="0" smtClean="0">
                <a:solidFill>
                  <a:srgbClr val="0070C0"/>
                </a:solidFill>
                <a:latin typeface="Arial" charset="0"/>
                <a:cs typeface="Arial" charset="0"/>
              </a:rPr>
              <a:t>SWGDRUG</a:t>
            </a:r>
            <a:r>
              <a:rPr lang="en-US" dirty="0" smtClean="0">
                <a:solidFill>
                  <a:srgbClr val="0070C0"/>
                </a:solidFill>
                <a:latin typeface="Arial" charset="0"/>
                <a:cs typeface="Arial" charset="0"/>
              </a:rPr>
              <a:t> members</a:t>
            </a:r>
          </a:p>
          <a:p>
            <a:pPr marL="1714500" lvl="2" indent="-342900" defTabSz="912813" eaLnBrk="1" hangingPunct="1">
              <a:spcBef>
                <a:spcPts val="600"/>
              </a:spcBef>
              <a:buClr>
                <a:schemeClr val="tx1"/>
              </a:buClr>
              <a:buFont typeface="Wingdings" pitchFamily="2" charset="2"/>
              <a:buChar char="v"/>
            </a:pPr>
            <a:r>
              <a:rPr lang="en-US" dirty="0" smtClean="0">
                <a:solidFill>
                  <a:srgbClr val="0070C0"/>
                </a:solidFill>
                <a:latin typeface="Arial" charset="0"/>
                <a:cs typeface="Arial" charset="0"/>
              </a:rPr>
              <a:t>Chair – Sandra E. Rodriguez-Cruz</a:t>
            </a:r>
          </a:p>
        </p:txBody>
      </p:sp>
      <p:sp>
        <p:nvSpPr>
          <p:cNvPr id="3" name="Slide Number Placeholder 2"/>
          <p:cNvSpPr>
            <a:spLocks noGrp="1"/>
          </p:cNvSpPr>
          <p:nvPr>
            <p:ph type="sldNum" sz="quarter" idx="12"/>
          </p:nvPr>
        </p:nvSpPr>
        <p:spPr/>
        <p:txBody>
          <a:bodyPr>
            <a:normAutofit fontScale="92500" lnSpcReduction="20000"/>
          </a:bodyPr>
          <a:lstStyle/>
          <a:p>
            <a:fld id="{8D23C714-7B79-4FEE-AD87-87B938001C67}" type="slidenum">
              <a:rPr lang="en-US" smtClean="0"/>
              <a:pPr/>
              <a:t>12</a:t>
            </a:fld>
            <a:endParaRPr lang="en-US" dirty="0"/>
          </a:p>
        </p:txBody>
      </p:sp>
      <p:sp>
        <p:nvSpPr>
          <p:cNvPr id="5" name="Text Box 47"/>
          <p:cNvSpPr txBox="1">
            <a:spLocks noChangeArrowheads="1"/>
          </p:cNvSpPr>
          <p:nvPr/>
        </p:nvSpPr>
        <p:spPr bwMode="auto">
          <a:xfrm>
            <a:off x="4929429" y="-26126"/>
            <a:ext cx="2928489" cy="636263"/>
          </a:xfrm>
          <a:prstGeom prst="rect">
            <a:avLst/>
          </a:prstGeom>
          <a:noFill/>
          <a:ln w="9525">
            <a:noFill/>
            <a:miter lim="800000"/>
            <a:headEnd/>
            <a:tailEnd/>
          </a:ln>
        </p:spPr>
        <p:txBody>
          <a:bodyPr wrap="square" lIns="20510" tIns="10255" rIns="20510" bIns="10255">
            <a:spAutoFit/>
          </a:bodyPr>
          <a:lstStyle/>
          <a:p>
            <a:pPr algn="ctr" defTabSz="203200" eaLnBrk="1" hangingPunct="1"/>
            <a:r>
              <a:rPr lang="en-US" sz="4000" b="1" dirty="0" smtClean="0">
                <a:effectLst>
                  <a:outerShdw blurRad="38100" dist="38100" dir="2700000" algn="tl">
                    <a:srgbClr val="000000">
                      <a:alpha val="43137"/>
                    </a:srgbClr>
                  </a:outerShdw>
                </a:effectLst>
                <a:latin typeface="Arial" charset="0"/>
              </a:rPr>
              <a:t>SWGDRUG</a:t>
            </a:r>
            <a:endParaRPr lang="en-US" sz="4000" b="1" dirty="0">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2854774125"/>
      </p:ext>
    </p:extLst>
  </p:cSld>
  <p:clrMapOvr>
    <a:masterClrMapping/>
  </p:clrMapOvr>
  <p:transition spd="slow">
    <p:push/>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Text Box 47"/>
          <p:cNvSpPr txBox="1">
            <a:spLocks noChangeArrowheads="1"/>
          </p:cNvSpPr>
          <p:nvPr/>
        </p:nvSpPr>
        <p:spPr bwMode="auto">
          <a:xfrm>
            <a:off x="758285" y="729974"/>
            <a:ext cx="6726732" cy="636263"/>
          </a:xfrm>
          <a:prstGeom prst="rect">
            <a:avLst/>
          </a:prstGeom>
          <a:noFill/>
          <a:ln w="9525">
            <a:noFill/>
            <a:miter lim="800000"/>
            <a:headEnd/>
            <a:tailEnd/>
          </a:ln>
        </p:spPr>
        <p:txBody>
          <a:bodyPr wrap="square" lIns="20510" tIns="10255" rIns="20510" bIns="10255">
            <a:spAutoFit/>
          </a:bodyPr>
          <a:lstStyle/>
          <a:p>
            <a:pPr defTabSz="203200" eaLnBrk="1" hangingPunct="1"/>
            <a:r>
              <a:rPr lang="en-US" sz="4000" b="1" dirty="0" smtClean="0">
                <a:effectLst>
                  <a:outerShdw blurRad="38100" dist="38100" dir="2700000" algn="tl">
                    <a:srgbClr val="000000">
                      <a:alpha val="43137"/>
                    </a:srgbClr>
                  </a:outerShdw>
                </a:effectLst>
                <a:latin typeface="Arial" charset="0"/>
              </a:rPr>
              <a:t>Current &amp; Future Direction:</a:t>
            </a:r>
            <a:endParaRPr lang="en-US" sz="4000" b="1" dirty="0">
              <a:effectLst>
                <a:outerShdw blurRad="38100" dist="38100" dir="2700000" algn="tl">
                  <a:srgbClr val="000000">
                    <a:alpha val="43137"/>
                  </a:srgbClr>
                </a:outerShdw>
              </a:effectLst>
              <a:latin typeface="Arial" charset="0"/>
            </a:endParaRPr>
          </a:p>
        </p:txBody>
      </p:sp>
      <p:sp>
        <p:nvSpPr>
          <p:cNvPr id="6" name="Content Placeholder 2"/>
          <p:cNvSpPr txBox="1">
            <a:spLocks/>
          </p:cNvSpPr>
          <p:nvPr/>
        </p:nvSpPr>
        <p:spPr bwMode="auto">
          <a:xfrm>
            <a:off x="732159" y="1441795"/>
            <a:ext cx="7654195" cy="5233323"/>
          </a:xfrm>
          <a:prstGeom prst="rect">
            <a:avLst/>
          </a:prstGeom>
          <a:noFill/>
          <a:ln w="9525">
            <a:noFill/>
            <a:miter lim="800000"/>
            <a:headEnd/>
            <a:tailEnd/>
          </a:ln>
        </p:spPr>
        <p:txBody>
          <a:bodyPr lIns="91365" tIns="45684" rIns="91365" bIns="45684"/>
          <a:lstStyle/>
          <a:p>
            <a:pPr marL="465138" indent="-465138" defTabSz="912813" eaLnBrk="1" hangingPunct="1">
              <a:spcBef>
                <a:spcPts val="600"/>
              </a:spcBef>
              <a:buClr>
                <a:schemeClr val="tx1"/>
              </a:buClr>
              <a:buFont typeface="Wingdings" pitchFamily="2" charset="2"/>
              <a:buChar char="v"/>
            </a:pPr>
            <a:r>
              <a:rPr lang="en-US" b="1" dirty="0">
                <a:solidFill>
                  <a:srgbClr val="0070C0"/>
                </a:solidFill>
                <a:latin typeface="Arial" charset="0"/>
                <a:cs typeface="Arial" charset="0"/>
              </a:rPr>
              <a:t>SWGDRUG </a:t>
            </a:r>
            <a:r>
              <a:rPr lang="en-US" b="1" dirty="0" smtClean="0">
                <a:solidFill>
                  <a:srgbClr val="0070C0"/>
                </a:solidFill>
                <a:latin typeface="Arial" charset="0"/>
                <a:cs typeface="Arial" charset="0"/>
              </a:rPr>
              <a:t>meetings:</a:t>
            </a:r>
            <a:endParaRPr lang="en-US" b="1" dirty="0">
              <a:solidFill>
                <a:srgbClr val="0070C0"/>
              </a:solidFill>
              <a:latin typeface="Arial" charset="0"/>
              <a:cs typeface="Arial" charset="0"/>
            </a:endParaRPr>
          </a:p>
          <a:p>
            <a:pPr marL="1314450" lvl="5" indent="-465138" defTabSz="912813">
              <a:spcBef>
                <a:spcPts val="600"/>
              </a:spcBef>
              <a:buClr>
                <a:schemeClr val="tx1"/>
              </a:buClr>
              <a:buFont typeface="Wingdings" pitchFamily="2" charset="2"/>
              <a:buChar char="v"/>
            </a:pPr>
            <a:r>
              <a:rPr lang="en-US" dirty="0" smtClean="0">
                <a:latin typeface="Arial" charset="0"/>
                <a:cs typeface="Arial" charset="0"/>
              </a:rPr>
              <a:t>Core committee (national &amp; international)</a:t>
            </a:r>
          </a:p>
          <a:p>
            <a:pPr marL="1314450" lvl="5" indent="-465138" defTabSz="912813">
              <a:spcBef>
                <a:spcPts val="600"/>
              </a:spcBef>
              <a:buClr>
                <a:schemeClr val="tx1"/>
              </a:buClr>
              <a:buFont typeface="Wingdings" pitchFamily="2" charset="2"/>
              <a:buChar char="v"/>
            </a:pPr>
            <a:r>
              <a:rPr lang="en-US" dirty="0" smtClean="0">
                <a:latin typeface="Arial" charset="0"/>
                <a:cs typeface="Arial" charset="0"/>
              </a:rPr>
              <a:t>DEA financial support </a:t>
            </a:r>
          </a:p>
          <a:p>
            <a:pPr marL="465138" indent="-465138" defTabSz="912813" eaLnBrk="1" hangingPunct="1">
              <a:spcBef>
                <a:spcPts val="600"/>
              </a:spcBef>
              <a:buClr>
                <a:schemeClr val="tx1"/>
              </a:buClr>
              <a:buFont typeface="Wingdings" pitchFamily="2" charset="2"/>
              <a:buChar char="v"/>
            </a:pPr>
            <a:r>
              <a:rPr lang="en-US" b="1" dirty="0" smtClean="0">
                <a:solidFill>
                  <a:srgbClr val="0070C0"/>
                </a:solidFill>
                <a:latin typeface="Arial" charset="0"/>
                <a:cs typeface="Arial" charset="0"/>
              </a:rPr>
              <a:t>SWGDRUG resources:</a:t>
            </a:r>
          </a:p>
          <a:p>
            <a:pPr marL="1314450" lvl="5" indent="-465138" defTabSz="912813">
              <a:spcBef>
                <a:spcPts val="600"/>
              </a:spcBef>
              <a:buClr>
                <a:schemeClr val="tx1"/>
              </a:buClr>
              <a:buFont typeface="Wingdings" pitchFamily="2" charset="2"/>
              <a:buChar char="v"/>
            </a:pPr>
            <a:r>
              <a:rPr lang="en-US" dirty="0" smtClean="0">
                <a:latin typeface="Arial" charset="0"/>
                <a:cs typeface="Arial" charset="0"/>
              </a:rPr>
              <a:t>Documents</a:t>
            </a:r>
          </a:p>
          <a:p>
            <a:pPr marL="1314450" lvl="5" indent="-465138" defTabSz="912813">
              <a:spcBef>
                <a:spcPts val="600"/>
              </a:spcBef>
              <a:buClr>
                <a:schemeClr val="tx1"/>
              </a:buClr>
              <a:buFont typeface="Wingdings" pitchFamily="2" charset="2"/>
              <a:buChar char="v"/>
            </a:pPr>
            <a:r>
              <a:rPr lang="en-US" dirty="0" smtClean="0">
                <a:latin typeface="Arial" charset="0"/>
                <a:cs typeface="Arial" charset="0"/>
              </a:rPr>
              <a:t>MS library</a:t>
            </a:r>
          </a:p>
          <a:p>
            <a:pPr marL="1314450" lvl="5" indent="-465138" defTabSz="912813">
              <a:spcBef>
                <a:spcPts val="600"/>
              </a:spcBef>
              <a:buClr>
                <a:schemeClr val="tx1"/>
              </a:buClr>
              <a:buFont typeface="Wingdings" pitchFamily="2" charset="2"/>
              <a:buChar char="v"/>
            </a:pPr>
            <a:r>
              <a:rPr lang="en-US" dirty="0" smtClean="0">
                <a:latin typeface="Arial" charset="0"/>
                <a:cs typeface="Arial" charset="0"/>
              </a:rPr>
              <a:t>IR library</a:t>
            </a:r>
          </a:p>
          <a:p>
            <a:pPr marL="1314450" lvl="5" indent="-465138" defTabSz="912813">
              <a:spcBef>
                <a:spcPts val="600"/>
              </a:spcBef>
              <a:buClr>
                <a:schemeClr val="tx1"/>
              </a:buClr>
              <a:buFont typeface="Wingdings" pitchFamily="2" charset="2"/>
              <a:buChar char="v"/>
            </a:pPr>
            <a:r>
              <a:rPr lang="en-US" dirty="0" smtClean="0">
                <a:latin typeface="Arial" charset="0"/>
                <a:cs typeface="Arial" charset="0"/>
              </a:rPr>
              <a:t>Drug monographs</a:t>
            </a:r>
          </a:p>
          <a:p>
            <a:pPr marL="465138" lvl="5" indent="-465138" defTabSz="912813">
              <a:spcBef>
                <a:spcPts val="600"/>
              </a:spcBef>
              <a:buClr>
                <a:schemeClr val="tx1"/>
              </a:buClr>
              <a:buFont typeface="Wingdings" pitchFamily="2" charset="2"/>
              <a:buChar char="v"/>
            </a:pPr>
            <a:r>
              <a:rPr lang="en-US" b="1" dirty="0">
                <a:solidFill>
                  <a:srgbClr val="0070C0"/>
                </a:solidFill>
                <a:latin typeface="Arial" charset="0"/>
                <a:cs typeface="Arial" charset="0"/>
              </a:rPr>
              <a:t>SWGDRUG </a:t>
            </a:r>
            <a:r>
              <a:rPr lang="en-US" b="1" dirty="0" smtClean="0">
                <a:solidFill>
                  <a:srgbClr val="0070C0"/>
                </a:solidFill>
                <a:latin typeface="Arial" charset="0"/>
                <a:cs typeface="Arial" charset="0"/>
              </a:rPr>
              <a:t>website/e-mail:</a:t>
            </a:r>
          </a:p>
          <a:p>
            <a:pPr marL="1314450" lvl="5" indent="-465138" defTabSz="912813">
              <a:spcBef>
                <a:spcPts val="600"/>
              </a:spcBef>
              <a:buClr>
                <a:schemeClr val="tx1"/>
              </a:buClr>
              <a:buFont typeface="Wingdings" pitchFamily="2" charset="2"/>
              <a:buChar char="v"/>
            </a:pPr>
            <a:r>
              <a:rPr lang="en-US" dirty="0" smtClean="0">
                <a:latin typeface="Arial" charset="0"/>
                <a:cs typeface="Arial" charset="0"/>
              </a:rPr>
              <a:t>www.swgdrug.org</a:t>
            </a:r>
          </a:p>
          <a:p>
            <a:pPr marL="1314450" lvl="5" indent="-465138" defTabSz="912813">
              <a:spcBef>
                <a:spcPts val="600"/>
              </a:spcBef>
              <a:buClr>
                <a:schemeClr val="tx1"/>
              </a:buClr>
              <a:buFont typeface="Wingdings" pitchFamily="2" charset="2"/>
              <a:buChar char="v"/>
            </a:pPr>
            <a:r>
              <a:rPr lang="en-US" dirty="0" smtClean="0">
                <a:latin typeface="Arial" charset="0"/>
                <a:cs typeface="Arial" charset="0"/>
              </a:rPr>
              <a:t>swgdrug@hotmail.com</a:t>
            </a:r>
          </a:p>
        </p:txBody>
      </p:sp>
      <p:sp>
        <p:nvSpPr>
          <p:cNvPr id="3" name="Slide Number Placeholder 2"/>
          <p:cNvSpPr>
            <a:spLocks noGrp="1"/>
          </p:cNvSpPr>
          <p:nvPr>
            <p:ph type="sldNum" sz="quarter" idx="12"/>
          </p:nvPr>
        </p:nvSpPr>
        <p:spPr/>
        <p:txBody>
          <a:bodyPr>
            <a:normAutofit fontScale="92500" lnSpcReduction="20000"/>
          </a:bodyPr>
          <a:lstStyle/>
          <a:p>
            <a:fld id="{8D23C714-7B79-4FEE-AD87-87B938001C67}" type="slidenum">
              <a:rPr lang="en-US" smtClean="0"/>
              <a:pPr/>
              <a:t>13</a:t>
            </a:fld>
            <a:endParaRPr lang="en-US" dirty="0"/>
          </a:p>
        </p:txBody>
      </p:sp>
      <p:sp>
        <p:nvSpPr>
          <p:cNvPr id="5" name="Text Box 47"/>
          <p:cNvSpPr txBox="1">
            <a:spLocks noChangeArrowheads="1"/>
          </p:cNvSpPr>
          <p:nvPr/>
        </p:nvSpPr>
        <p:spPr bwMode="auto">
          <a:xfrm>
            <a:off x="4929429" y="-26126"/>
            <a:ext cx="2928489" cy="636263"/>
          </a:xfrm>
          <a:prstGeom prst="rect">
            <a:avLst/>
          </a:prstGeom>
          <a:noFill/>
          <a:ln w="9525">
            <a:noFill/>
            <a:miter lim="800000"/>
            <a:headEnd/>
            <a:tailEnd/>
          </a:ln>
        </p:spPr>
        <p:txBody>
          <a:bodyPr wrap="square" lIns="20510" tIns="10255" rIns="20510" bIns="10255">
            <a:spAutoFit/>
          </a:bodyPr>
          <a:lstStyle/>
          <a:p>
            <a:pPr algn="ctr" defTabSz="203200" eaLnBrk="1" hangingPunct="1"/>
            <a:r>
              <a:rPr lang="en-US" sz="4000" b="1" dirty="0" smtClean="0">
                <a:effectLst>
                  <a:outerShdw blurRad="38100" dist="38100" dir="2700000" algn="tl">
                    <a:srgbClr val="000000">
                      <a:alpha val="43137"/>
                    </a:srgbClr>
                  </a:outerShdw>
                </a:effectLst>
                <a:latin typeface="Arial" charset="0"/>
              </a:rPr>
              <a:t>SWGDRUG</a:t>
            </a:r>
            <a:endParaRPr lang="en-US" sz="4000" b="1" dirty="0">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2230499772"/>
      </p:ext>
    </p:extLst>
  </p:cSld>
  <p:clrMapOvr>
    <a:masterClrMapping/>
  </p:clrMapOvr>
  <p:transition spd="slow">
    <p:push/>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36"/>
          <p:cNvSpPr txBox="1">
            <a:spLocks noChangeArrowheads="1"/>
          </p:cNvSpPr>
          <p:nvPr/>
        </p:nvSpPr>
        <p:spPr bwMode="auto">
          <a:xfrm>
            <a:off x="3370334" y="6238765"/>
            <a:ext cx="2344912" cy="266919"/>
          </a:xfrm>
          <a:prstGeom prst="rect">
            <a:avLst/>
          </a:prstGeom>
          <a:noFill/>
          <a:ln w="9525">
            <a:noFill/>
            <a:miter lim="800000"/>
            <a:headEnd/>
            <a:tailEnd/>
          </a:ln>
        </p:spPr>
        <p:txBody>
          <a:bodyPr wrap="none" lIns="20498" tIns="10249" rIns="20498" bIns="10249">
            <a:spAutoFit/>
          </a:bodyPr>
          <a:lstStyle/>
          <a:p>
            <a:pPr defTabSz="203200" eaLnBrk="1" hangingPunct="1"/>
            <a:r>
              <a:rPr lang="en-US" sz="1600" dirty="0">
                <a:latin typeface="Arial" charset="0"/>
              </a:rPr>
              <a:t>Updated </a:t>
            </a:r>
            <a:r>
              <a:rPr lang="en-US" sz="1600" dirty="0" smtClean="0">
                <a:latin typeface="Arial" charset="0"/>
              </a:rPr>
              <a:t>January 4, 2015</a:t>
            </a:r>
            <a:endParaRPr lang="en-US" sz="1600" dirty="0">
              <a:latin typeface="Arial" charset="0"/>
            </a:endParaRPr>
          </a:p>
        </p:txBody>
      </p:sp>
      <p:sp>
        <p:nvSpPr>
          <p:cNvPr id="4" name="Slide Number Placeholder 3"/>
          <p:cNvSpPr>
            <a:spLocks noGrp="1"/>
          </p:cNvSpPr>
          <p:nvPr>
            <p:ph type="sldNum" sz="quarter" idx="12"/>
          </p:nvPr>
        </p:nvSpPr>
        <p:spPr/>
        <p:txBody>
          <a:bodyPr>
            <a:normAutofit fontScale="92500" lnSpcReduction="20000"/>
          </a:bodyPr>
          <a:lstStyle/>
          <a:p>
            <a:fld id="{8D23C714-7B79-4FEE-AD87-87B938001C67}" type="slidenum">
              <a:rPr lang="en-US" smtClean="0"/>
              <a:pPr/>
              <a:t>14</a:t>
            </a:fld>
            <a:endParaRPr lang="en-US" dirty="0"/>
          </a:p>
        </p:txBody>
      </p:sp>
      <p:sp>
        <p:nvSpPr>
          <p:cNvPr id="8" name="Text Box 47"/>
          <p:cNvSpPr txBox="1">
            <a:spLocks noChangeArrowheads="1"/>
          </p:cNvSpPr>
          <p:nvPr/>
        </p:nvSpPr>
        <p:spPr bwMode="auto">
          <a:xfrm>
            <a:off x="4929429" y="-26126"/>
            <a:ext cx="2928489" cy="636263"/>
          </a:xfrm>
          <a:prstGeom prst="rect">
            <a:avLst/>
          </a:prstGeom>
          <a:noFill/>
          <a:ln w="9525">
            <a:noFill/>
            <a:miter lim="800000"/>
            <a:headEnd/>
            <a:tailEnd/>
          </a:ln>
        </p:spPr>
        <p:txBody>
          <a:bodyPr wrap="square" lIns="20510" tIns="10255" rIns="20510" bIns="10255">
            <a:spAutoFit/>
          </a:bodyPr>
          <a:lstStyle/>
          <a:p>
            <a:pPr algn="ctr" defTabSz="203200" eaLnBrk="1" hangingPunct="1"/>
            <a:r>
              <a:rPr lang="en-US" sz="4000" b="1" dirty="0" smtClean="0">
                <a:effectLst>
                  <a:outerShdw blurRad="38100" dist="38100" dir="2700000" algn="tl">
                    <a:srgbClr val="000000">
                      <a:alpha val="43137"/>
                    </a:srgbClr>
                  </a:outerShdw>
                </a:effectLst>
                <a:latin typeface="Arial" charset="0"/>
              </a:rPr>
              <a:t>SWGDRUG</a:t>
            </a:r>
            <a:endParaRPr lang="en-US" sz="4000" b="1" dirty="0">
              <a:effectLst>
                <a:outerShdw blurRad="38100" dist="38100" dir="2700000" algn="tl">
                  <a:srgbClr val="000000">
                    <a:alpha val="43137"/>
                  </a:srgbClr>
                </a:outerShdw>
              </a:effectLst>
              <a:latin typeface="Arial" charset="0"/>
            </a:endParaRPr>
          </a:p>
        </p:txBody>
      </p:sp>
      <p:sp>
        <p:nvSpPr>
          <p:cNvPr id="10" name="TextBox 4"/>
          <p:cNvSpPr txBox="1">
            <a:spLocks noChangeArrowheads="1"/>
          </p:cNvSpPr>
          <p:nvPr/>
        </p:nvSpPr>
        <p:spPr bwMode="auto">
          <a:xfrm>
            <a:off x="733290" y="649326"/>
            <a:ext cx="5510756" cy="636251"/>
          </a:xfrm>
          <a:prstGeom prst="rect">
            <a:avLst/>
          </a:prstGeom>
          <a:noFill/>
          <a:ln w="9525">
            <a:noFill/>
            <a:miter lim="800000"/>
            <a:headEnd/>
            <a:tailEnd/>
          </a:ln>
        </p:spPr>
        <p:txBody>
          <a:bodyPr wrap="square" lIns="20498" tIns="10249" rIns="20498" bIns="10249">
            <a:spAutoFit/>
          </a:bodyPr>
          <a:lstStyle/>
          <a:p>
            <a:pPr defTabSz="203200"/>
            <a:r>
              <a:rPr lang="en-US" sz="4000" b="1" dirty="0" smtClean="0">
                <a:effectLst>
                  <a:outerShdw blurRad="38100" dist="38100" dir="2700000" algn="tl">
                    <a:srgbClr val="000000">
                      <a:alpha val="43137"/>
                    </a:srgbClr>
                  </a:outerShdw>
                </a:effectLst>
                <a:latin typeface="Arial" charset="0"/>
              </a:rPr>
              <a:t>Website (2005-2014):</a:t>
            </a:r>
            <a:endParaRPr lang="en-US" sz="4000" b="1" dirty="0">
              <a:effectLst>
                <a:outerShdw blurRad="38100" dist="38100" dir="2700000" algn="tl">
                  <a:srgbClr val="000000">
                    <a:alpha val="43137"/>
                  </a:srgbClr>
                </a:outerShdw>
              </a:effectLst>
              <a:latin typeface="Arial" charset="0"/>
            </a:endParaRPr>
          </a:p>
        </p:txBody>
      </p:sp>
      <p:sp>
        <p:nvSpPr>
          <p:cNvPr id="2" name="AutoShape 2" descr="http://statcounter.com/p740809/summary/yearly-rpu-labels-bar-2005_2014.png"/>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p:cNvSpPr>
            <a:spLocks noChangeAspect="1" noChangeArrowheads="1"/>
          </p:cNvSpPr>
          <p:nvPr/>
        </p:nvSpPr>
        <p:spPr bwMode="auto">
          <a:xfrm>
            <a:off x="215900" y="158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6"/>
          <p:cNvSpPr>
            <a:spLocks noChangeAspect="1" noChangeArrowheads="1"/>
          </p:cNvSpPr>
          <p:nvPr/>
        </p:nvSpPr>
        <p:spPr bwMode="auto">
          <a:xfrm>
            <a:off x="368300" y="1682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1" name="Picture 7"/>
          <p:cNvPicPr>
            <a:picLocks noChangeAspect="1" noChangeArrowheads="1"/>
          </p:cNvPicPr>
          <p:nvPr/>
        </p:nvPicPr>
        <p:blipFill rotWithShape="1">
          <a:blip r:embed="rId3">
            <a:extLst>
              <a:ext uri="{28A0092B-C50C-407E-A947-70E740481C1C}">
                <a14:useLocalDpi xmlns:a14="http://schemas.microsoft.com/office/drawing/2010/main" val="0"/>
              </a:ext>
            </a:extLst>
          </a:blip>
          <a:srcRect t="6152" r="1497" b="11269"/>
          <a:stretch/>
        </p:blipFill>
        <p:spPr bwMode="auto">
          <a:xfrm>
            <a:off x="673101" y="1285577"/>
            <a:ext cx="7739379" cy="4853966"/>
          </a:xfrm>
          <a:prstGeom prst="rect">
            <a:avLst/>
          </a:prstGeom>
          <a:noFill/>
          <a:ln>
            <a:noFill/>
          </a:ln>
        </p:spPr>
      </p:pic>
      <p:sp>
        <p:nvSpPr>
          <p:cNvPr id="11" name="TextBox 10"/>
          <p:cNvSpPr txBox="1"/>
          <p:nvPr/>
        </p:nvSpPr>
        <p:spPr>
          <a:xfrm>
            <a:off x="2237110" y="2561730"/>
            <a:ext cx="2266448" cy="523220"/>
          </a:xfrm>
          <a:prstGeom prst="rect">
            <a:avLst/>
          </a:prstGeom>
          <a:noFill/>
          <a:ln w="19050">
            <a:solidFill>
              <a:schemeClr val="tx1"/>
            </a:solidFill>
          </a:ln>
          <a:effectLst>
            <a:outerShdw blurRad="50800" dist="38100" dir="5400000" algn="t" rotWithShape="0">
              <a:prstClr val="black">
                <a:alpha val="40000"/>
              </a:prstClr>
            </a:outerShdw>
          </a:effectLst>
        </p:spPr>
        <p:txBody>
          <a:bodyPr wrap="square" rtlCol="0">
            <a:spAutoFit/>
          </a:bodyPr>
          <a:lstStyle/>
          <a:p>
            <a:r>
              <a:rPr lang="en-US" sz="2800" b="1" dirty="0" smtClean="0">
                <a:solidFill>
                  <a:schemeClr val="bg2">
                    <a:lumMod val="50000"/>
                  </a:schemeClr>
                </a:solidFill>
                <a:latin typeface="Arial" panose="020B0604020202020204" pitchFamily="34" charset="0"/>
                <a:cs typeface="Arial" panose="020B0604020202020204" pitchFamily="34" charset="0"/>
              </a:rPr>
              <a:t>Page views</a:t>
            </a:r>
            <a:endParaRPr lang="en-US" sz="2800" b="1" dirty="0">
              <a:solidFill>
                <a:schemeClr val="bg2">
                  <a:lumMod val="50000"/>
                </a:schemeClr>
              </a:solidFill>
              <a:latin typeface="Arial" panose="020B0604020202020204" pitchFamily="34" charset="0"/>
              <a:cs typeface="Arial" panose="020B0604020202020204" pitchFamily="34" charset="0"/>
            </a:endParaRPr>
          </a:p>
        </p:txBody>
      </p:sp>
    </p:spTree>
  </p:cSld>
  <p:clrMapOvr>
    <a:masterClrMapping/>
  </p:clrMapOvr>
  <p:transition spd="slow">
    <p:push/>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rmAutofit fontScale="92500" lnSpcReduction="20000"/>
          </a:bodyPr>
          <a:lstStyle/>
          <a:p>
            <a:fld id="{8D23C714-7B79-4FEE-AD87-87B938001C67}" type="slidenum">
              <a:rPr lang="en-US" smtClean="0"/>
              <a:pPr/>
              <a:t>15</a:t>
            </a:fld>
            <a:endParaRPr lang="en-US" dirty="0"/>
          </a:p>
        </p:txBody>
      </p:sp>
      <p:sp>
        <p:nvSpPr>
          <p:cNvPr id="11" name="Text Box 36"/>
          <p:cNvSpPr txBox="1">
            <a:spLocks noChangeArrowheads="1"/>
          </p:cNvSpPr>
          <p:nvPr/>
        </p:nvSpPr>
        <p:spPr bwMode="auto">
          <a:xfrm>
            <a:off x="3445263" y="6213124"/>
            <a:ext cx="2344912" cy="266919"/>
          </a:xfrm>
          <a:prstGeom prst="rect">
            <a:avLst/>
          </a:prstGeom>
          <a:noFill/>
          <a:ln w="9525">
            <a:noFill/>
            <a:miter lim="800000"/>
            <a:headEnd/>
            <a:tailEnd/>
          </a:ln>
        </p:spPr>
        <p:txBody>
          <a:bodyPr wrap="none" lIns="20498" tIns="10249" rIns="20498" bIns="10249">
            <a:spAutoFit/>
          </a:bodyPr>
          <a:lstStyle/>
          <a:p>
            <a:pPr defTabSz="203200" eaLnBrk="1" hangingPunct="1"/>
            <a:r>
              <a:rPr lang="en-US" sz="1600" dirty="0">
                <a:latin typeface="Arial" charset="0"/>
              </a:rPr>
              <a:t>Updated </a:t>
            </a:r>
            <a:r>
              <a:rPr lang="en-US" sz="1600" dirty="0" smtClean="0">
                <a:latin typeface="Arial" charset="0"/>
              </a:rPr>
              <a:t>January 4, 2015</a:t>
            </a:r>
            <a:endParaRPr lang="en-US" sz="1600" dirty="0">
              <a:latin typeface="Arial" charset="0"/>
            </a:endParaRPr>
          </a:p>
        </p:txBody>
      </p:sp>
      <p:sp>
        <p:nvSpPr>
          <p:cNvPr id="13" name="Text Box 47"/>
          <p:cNvSpPr txBox="1">
            <a:spLocks noChangeArrowheads="1"/>
          </p:cNvSpPr>
          <p:nvPr/>
        </p:nvSpPr>
        <p:spPr bwMode="auto">
          <a:xfrm>
            <a:off x="4929429" y="-26126"/>
            <a:ext cx="2928489" cy="636263"/>
          </a:xfrm>
          <a:prstGeom prst="rect">
            <a:avLst/>
          </a:prstGeom>
          <a:noFill/>
          <a:ln w="9525">
            <a:noFill/>
            <a:miter lim="800000"/>
            <a:headEnd/>
            <a:tailEnd/>
          </a:ln>
        </p:spPr>
        <p:txBody>
          <a:bodyPr wrap="square" lIns="20510" tIns="10255" rIns="20510" bIns="10255">
            <a:spAutoFit/>
          </a:bodyPr>
          <a:lstStyle/>
          <a:p>
            <a:pPr algn="ctr" defTabSz="203200" eaLnBrk="1" hangingPunct="1"/>
            <a:r>
              <a:rPr lang="en-US" sz="4000" b="1" dirty="0" smtClean="0">
                <a:effectLst>
                  <a:outerShdw blurRad="38100" dist="38100" dir="2700000" algn="tl">
                    <a:srgbClr val="000000">
                      <a:alpha val="43137"/>
                    </a:srgbClr>
                  </a:outerShdw>
                </a:effectLst>
                <a:latin typeface="Arial" charset="0"/>
              </a:rPr>
              <a:t>SWGDRUG</a:t>
            </a:r>
            <a:endParaRPr lang="en-US" sz="4000" b="1" dirty="0">
              <a:effectLst>
                <a:outerShdw blurRad="38100" dist="38100" dir="2700000" algn="tl">
                  <a:srgbClr val="000000">
                    <a:alpha val="43137"/>
                  </a:srgbClr>
                </a:outerShdw>
              </a:effectLst>
              <a:latin typeface="Arial" charset="0"/>
            </a:endParaRPr>
          </a:p>
        </p:txBody>
      </p:sp>
      <p:sp>
        <p:nvSpPr>
          <p:cNvPr id="14" name="TextBox 4"/>
          <p:cNvSpPr txBox="1">
            <a:spLocks noChangeArrowheads="1"/>
          </p:cNvSpPr>
          <p:nvPr/>
        </p:nvSpPr>
        <p:spPr bwMode="auto">
          <a:xfrm>
            <a:off x="733289" y="649326"/>
            <a:ext cx="3785927" cy="636251"/>
          </a:xfrm>
          <a:prstGeom prst="rect">
            <a:avLst/>
          </a:prstGeom>
          <a:noFill/>
          <a:ln w="9525">
            <a:noFill/>
            <a:miter lim="800000"/>
            <a:headEnd/>
            <a:tailEnd/>
          </a:ln>
        </p:spPr>
        <p:txBody>
          <a:bodyPr wrap="square" lIns="20498" tIns="10249" rIns="20498" bIns="10249">
            <a:spAutoFit/>
          </a:bodyPr>
          <a:lstStyle/>
          <a:p>
            <a:pPr defTabSz="203200"/>
            <a:r>
              <a:rPr lang="en-US" sz="4000" b="1" dirty="0" smtClean="0">
                <a:effectLst>
                  <a:outerShdw blurRad="38100" dist="38100" dir="2700000" algn="tl">
                    <a:srgbClr val="000000">
                      <a:alpha val="43137"/>
                    </a:srgbClr>
                  </a:outerShdw>
                </a:effectLst>
                <a:latin typeface="Arial" charset="0"/>
              </a:rPr>
              <a:t>Website (2014):</a:t>
            </a:r>
            <a:endParaRPr lang="en-US" sz="4000" b="1" dirty="0">
              <a:effectLst>
                <a:outerShdw blurRad="38100" dist="38100" dir="2700000" algn="tl">
                  <a:srgbClr val="000000">
                    <a:alpha val="43137"/>
                  </a:srgbClr>
                </a:outerShdw>
              </a:effectLst>
              <a:latin typeface="Arial" charset="0"/>
            </a:endParaRPr>
          </a:p>
        </p:txBody>
      </p:sp>
      <p:pic>
        <p:nvPicPr>
          <p:cNvPr id="2" name="Picture 1"/>
          <p:cNvPicPr>
            <a:picLocks noChangeAspect="1"/>
          </p:cNvPicPr>
          <p:nvPr/>
        </p:nvPicPr>
        <p:blipFill rotWithShape="1">
          <a:blip r:embed="rId3">
            <a:extLst>
              <a:ext uri="{28A0092B-C50C-407E-A947-70E740481C1C}">
                <a14:useLocalDpi xmlns:a14="http://schemas.microsoft.com/office/drawing/2010/main" val="0"/>
              </a:ext>
            </a:extLst>
          </a:blip>
          <a:srcRect t="5167" r="2151" b="10657"/>
          <a:stretch/>
        </p:blipFill>
        <p:spPr>
          <a:xfrm>
            <a:off x="640080" y="1489166"/>
            <a:ext cx="7955279" cy="4723959"/>
          </a:xfrm>
          <a:prstGeom prst="rect">
            <a:avLst/>
          </a:prstGeom>
        </p:spPr>
      </p:pic>
      <p:pic>
        <p:nvPicPr>
          <p:cNvPr id="12" name="Picture 11"/>
          <p:cNvPicPr>
            <a:picLocks noChangeAspect="1"/>
          </p:cNvPicPr>
          <p:nvPr/>
        </p:nvPicPr>
        <p:blipFill rotWithShape="1">
          <a:blip r:embed="rId4">
            <a:extLst>
              <a:ext uri="{28A0092B-C50C-407E-A947-70E740481C1C}">
                <a14:useLocalDpi xmlns:a14="http://schemas.microsoft.com/office/drawing/2010/main" val="0"/>
              </a:ext>
            </a:extLst>
          </a:blip>
          <a:srcRect l="79826" t="28385" r="2217" b="48845"/>
          <a:stretch/>
        </p:blipFill>
        <p:spPr>
          <a:xfrm>
            <a:off x="5924615" y="1084217"/>
            <a:ext cx="1933303" cy="809897"/>
          </a:xfrm>
          <a:prstGeom prst="rect">
            <a:avLst/>
          </a:prstGeom>
        </p:spPr>
      </p:pic>
    </p:spTree>
    <p:extLst>
      <p:ext uri="{BB962C8B-B14F-4D97-AF65-F5344CB8AC3E}">
        <p14:creationId xmlns:p14="http://schemas.microsoft.com/office/powerpoint/2010/main" val="1159917092"/>
      </p:ext>
    </p:extLst>
  </p:cSld>
  <p:clrMapOvr>
    <a:masterClrMapping/>
  </p:clrMapOvr>
  <p:transition spd="slow">
    <p:push/>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8" name="Text Box 6"/>
          <p:cNvSpPr txBox="1">
            <a:spLocks noChangeArrowheads="1"/>
          </p:cNvSpPr>
          <p:nvPr/>
        </p:nvSpPr>
        <p:spPr bwMode="auto">
          <a:xfrm>
            <a:off x="7255330" y="5799909"/>
            <a:ext cx="1205176" cy="513141"/>
          </a:xfrm>
          <a:prstGeom prst="rect">
            <a:avLst/>
          </a:prstGeom>
          <a:noFill/>
          <a:ln w="9525">
            <a:noFill/>
            <a:miter lim="800000"/>
            <a:headEnd/>
            <a:tailEnd/>
          </a:ln>
        </p:spPr>
        <p:txBody>
          <a:bodyPr wrap="none" lIns="20498" tIns="10249" rIns="20498" bIns="10249">
            <a:spAutoFit/>
          </a:bodyPr>
          <a:lstStyle/>
          <a:p>
            <a:pPr algn="r" defTabSz="203200" eaLnBrk="1" hangingPunct="1"/>
            <a:r>
              <a:rPr lang="en-US" sz="1600" baseline="30000" dirty="0">
                <a:latin typeface="Arial" charset="0"/>
              </a:rPr>
              <a:t>1</a:t>
            </a:r>
            <a:r>
              <a:rPr lang="en-US" sz="1600" dirty="0" smtClean="0">
                <a:latin typeface="Arial" charset="0"/>
              </a:rPr>
              <a:t>Secretariat </a:t>
            </a:r>
          </a:p>
          <a:p>
            <a:pPr algn="r" defTabSz="203200" eaLnBrk="1" hangingPunct="1"/>
            <a:r>
              <a:rPr lang="en-US" sz="1600" dirty="0" smtClean="0">
                <a:latin typeface="Arial" charset="0"/>
              </a:rPr>
              <a:t>(non-voting)</a:t>
            </a:r>
            <a:endParaRPr lang="en-US" sz="1600" dirty="0">
              <a:latin typeface="Arial" charset="0"/>
            </a:endParaRPr>
          </a:p>
        </p:txBody>
      </p:sp>
      <p:sp>
        <p:nvSpPr>
          <p:cNvPr id="18439" name="Rectangle 3"/>
          <p:cNvSpPr>
            <a:spLocks noChangeArrowheads="1"/>
          </p:cNvSpPr>
          <p:nvPr/>
        </p:nvSpPr>
        <p:spPr bwMode="auto">
          <a:xfrm>
            <a:off x="945283" y="1297941"/>
            <a:ext cx="7498391" cy="5129933"/>
          </a:xfrm>
          <a:prstGeom prst="rect">
            <a:avLst/>
          </a:prstGeom>
          <a:noFill/>
          <a:ln w="9525">
            <a:noFill/>
            <a:miter lim="800000"/>
            <a:headEnd/>
            <a:tailEnd/>
          </a:ln>
        </p:spPr>
        <p:txBody>
          <a:bodyPr wrap="square" lIns="20640" tIns="10320" rIns="20640" bIns="10320">
            <a:spAutoFit/>
          </a:bodyPr>
          <a:lstStyle/>
          <a:p>
            <a:pPr marL="103188" lvl="1" indent="0" defTabSz="203200">
              <a:spcBef>
                <a:spcPts val="163"/>
              </a:spcBef>
              <a:buClr>
                <a:schemeClr val="tx1"/>
              </a:buClr>
              <a:buFont typeface="Wingdings" pitchFamily="2" charset="2"/>
              <a:buChar char="v"/>
            </a:pPr>
            <a:r>
              <a:rPr lang="en-US" dirty="0">
                <a:solidFill>
                  <a:srgbClr val="0070C0"/>
                </a:solidFill>
                <a:latin typeface="Arial" charset="0"/>
              </a:rPr>
              <a:t>  </a:t>
            </a:r>
            <a:r>
              <a:rPr lang="en-US" dirty="0" smtClean="0">
                <a:solidFill>
                  <a:srgbClr val="0070C0"/>
                </a:solidFill>
                <a:latin typeface="Arial" charset="0"/>
              </a:rPr>
              <a:t>DEA &amp; ASTM </a:t>
            </a:r>
            <a:r>
              <a:rPr lang="en-US" dirty="0">
                <a:solidFill>
                  <a:srgbClr val="0070C0"/>
                </a:solidFill>
                <a:latin typeface="Arial" charset="0"/>
              </a:rPr>
              <a:t>–</a:t>
            </a:r>
            <a:r>
              <a:rPr lang="en-US" dirty="0">
                <a:latin typeface="Arial" charset="0"/>
              </a:rPr>
              <a:t> Scott R. Oulton </a:t>
            </a:r>
            <a:r>
              <a:rPr lang="en-US" dirty="0">
                <a:solidFill>
                  <a:srgbClr val="0070C0"/>
                </a:solidFill>
                <a:latin typeface="Arial" charset="0"/>
              </a:rPr>
              <a:t>(Chair</a:t>
            </a:r>
            <a:r>
              <a:rPr lang="en-US" dirty="0" smtClean="0">
                <a:solidFill>
                  <a:srgbClr val="0070C0"/>
                </a:solidFill>
                <a:latin typeface="Arial" charset="0"/>
              </a:rPr>
              <a:t>)</a:t>
            </a:r>
            <a:r>
              <a:rPr lang="en-US" dirty="0" smtClean="0">
                <a:solidFill>
                  <a:srgbClr val="FF0000"/>
                </a:solidFill>
                <a:latin typeface="Arial" charset="0"/>
              </a:rPr>
              <a:t>**</a:t>
            </a:r>
            <a:endParaRPr lang="en-US" dirty="0">
              <a:solidFill>
                <a:srgbClr val="FF0000"/>
              </a:solidFill>
              <a:latin typeface="Arial" charset="0"/>
            </a:endParaRPr>
          </a:p>
          <a:p>
            <a:pPr marL="103188" lvl="1" indent="0" defTabSz="203200">
              <a:spcBef>
                <a:spcPts val="163"/>
              </a:spcBef>
              <a:buClr>
                <a:schemeClr val="tx1"/>
              </a:buClr>
              <a:buFont typeface="Wingdings" pitchFamily="2" charset="2"/>
              <a:buChar char="v"/>
            </a:pPr>
            <a:r>
              <a:rPr lang="en-US" dirty="0">
                <a:solidFill>
                  <a:srgbClr val="0070C0"/>
                </a:solidFill>
                <a:latin typeface="Arial" charset="0"/>
              </a:rPr>
              <a:t>  SAFS – </a:t>
            </a:r>
            <a:r>
              <a:rPr lang="en-US" dirty="0">
                <a:latin typeface="Arial" charset="0"/>
              </a:rPr>
              <a:t>Christian </a:t>
            </a:r>
            <a:r>
              <a:rPr lang="en-US" dirty="0" err="1" smtClean="0">
                <a:latin typeface="Arial" charset="0"/>
              </a:rPr>
              <a:t>Matchett</a:t>
            </a:r>
            <a:r>
              <a:rPr lang="en-US" dirty="0" smtClean="0">
                <a:latin typeface="Arial" charset="0"/>
              </a:rPr>
              <a:t> </a:t>
            </a:r>
            <a:r>
              <a:rPr lang="en-US" dirty="0" smtClean="0">
                <a:solidFill>
                  <a:srgbClr val="0070C0"/>
                </a:solidFill>
                <a:latin typeface="Arial" charset="0"/>
              </a:rPr>
              <a:t>(Vice Chair)</a:t>
            </a:r>
            <a:r>
              <a:rPr lang="en-US" dirty="0" smtClean="0">
                <a:solidFill>
                  <a:srgbClr val="FF0000"/>
                </a:solidFill>
                <a:latin typeface="Arial" charset="0"/>
              </a:rPr>
              <a:t>**</a:t>
            </a:r>
            <a:endParaRPr lang="en-US" dirty="0">
              <a:solidFill>
                <a:srgbClr val="0070C0"/>
              </a:solidFill>
              <a:latin typeface="Arial" charset="0"/>
            </a:endParaRPr>
          </a:p>
          <a:p>
            <a:pPr marL="103188" lvl="1" indent="0" defTabSz="203200">
              <a:spcBef>
                <a:spcPts val="163"/>
              </a:spcBef>
              <a:buClr>
                <a:schemeClr val="tx1"/>
              </a:buClr>
              <a:buFont typeface="Wingdings" pitchFamily="2" charset="2"/>
              <a:buChar char="v"/>
            </a:pPr>
            <a:r>
              <a:rPr lang="en-US" dirty="0" smtClean="0">
                <a:solidFill>
                  <a:srgbClr val="0070C0"/>
                </a:solidFill>
                <a:latin typeface="Arial" charset="0"/>
              </a:rPr>
              <a:t>  DEA &amp; AAFS </a:t>
            </a:r>
            <a:r>
              <a:rPr lang="en-US" dirty="0">
                <a:solidFill>
                  <a:srgbClr val="0070C0"/>
                </a:solidFill>
                <a:latin typeface="Arial" charset="0"/>
              </a:rPr>
              <a:t>– </a:t>
            </a:r>
            <a:r>
              <a:rPr lang="en-US" dirty="0">
                <a:latin typeface="Arial" charset="0"/>
              </a:rPr>
              <a:t>Dr. Sandra </a:t>
            </a:r>
            <a:r>
              <a:rPr lang="en-US" dirty="0" smtClean="0">
                <a:latin typeface="Arial" charset="0"/>
              </a:rPr>
              <a:t>Rodriguez-Cruz</a:t>
            </a:r>
            <a:r>
              <a:rPr lang="en-US" baseline="30000" dirty="0" smtClean="0">
                <a:latin typeface="Arial" charset="0"/>
              </a:rPr>
              <a:t>1</a:t>
            </a:r>
            <a:r>
              <a:rPr lang="en-US" dirty="0" smtClean="0">
                <a:solidFill>
                  <a:srgbClr val="FF0000"/>
                </a:solidFill>
                <a:latin typeface="Arial" charset="0"/>
              </a:rPr>
              <a:t>**</a:t>
            </a:r>
            <a:endParaRPr lang="en-US" dirty="0">
              <a:solidFill>
                <a:srgbClr val="0070C0"/>
              </a:solidFill>
              <a:latin typeface="Arial" charset="0"/>
            </a:endParaRPr>
          </a:p>
          <a:p>
            <a:pPr marL="103188" lvl="1" indent="0" defTabSz="203200">
              <a:spcBef>
                <a:spcPts val="163"/>
              </a:spcBef>
              <a:buClr>
                <a:schemeClr val="tx1"/>
              </a:buClr>
              <a:buFont typeface="Wingdings" pitchFamily="2" charset="2"/>
              <a:buChar char="v"/>
            </a:pPr>
            <a:r>
              <a:rPr lang="en-US" dirty="0">
                <a:solidFill>
                  <a:srgbClr val="0070C0"/>
                </a:solidFill>
                <a:latin typeface="Arial" charset="0"/>
              </a:rPr>
              <a:t>  FBI </a:t>
            </a:r>
            <a:r>
              <a:rPr lang="en-US" dirty="0" smtClean="0">
                <a:solidFill>
                  <a:srgbClr val="0070C0"/>
                </a:solidFill>
                <a:latin typeface="Arial" charset="0"/>
              </a:rPr>
              <a:t>– </a:t>
            </a:r>
            <a:r>
              <a:rPr lang="en-US" dirty="0" smtClean="0">
                <a:latin typeface="Arial" charset="0"/>
              </a:rPr>
              <a:t>Pamela Reynolds</a:t>
            </a:r>
            <a:endParaRPr lang="en-US" dirty="0">
              <a:latin typeface="Arial" charset="0"/>
            </a:endParaRPr>
          </a:p>
          <a:p>
            <a:pPr marL="103188" lvl="1" indent="0" defTabSz="203200">
              <a:spcBef>
                <a:spcPts val="163"/>
              </a:spcBef>
              <a:buClr>
                <a:schemeClr val="tx1"/>
              </a:buClr>
              <a:buFont typeface="Wingdings" pitchFamily="2" charset="2"/>
              <a:buChar char="v"/>
            </a:pPr>
            <a:r>
              <a:rPr lang="en-US" dirty="0">
                <a:solidFill>
                  <a:srgbClr val="0070C0"/>
                </a:solidFill>
                <a:latin typeface="Arial" charset="0"/>
              </a:rPr>
              <a:t>  ASCLD – </a:t>
            </a:r>
            <a:r>
              <a:rPr lang="en-US" dirty="0">
                <a:latin typeface="Arial" charset="0"/>
              </a:rPr>
              <a:t>Garth </a:t>
            </a:r>
            <a:r>
              <a:rPr lang="en-US" dirty="0" err="1" smtClean="0">
                <a:latin typeface="Arial" charset="0"/>
              </a:rPr>
              <a:t>Glassburg</a:t>
            </a:r>
            <a:r>
              <a:rPr lang="en-US" dirty="0" smtClean="0">
                <a:solidFill>
                  <a:srgbClr val="FF0000"/>
                </a:solidFill>
                <a:latin typeface="Arial" charset="0"/>
              </a:rPr>
              <a:t>*</a:t>
            </a:r>
            <a:r>
              <a:rPr lang="en-US" dirty="0">
                <a:solidFill>
                  <a:srgbClr val="FF0000"/>
                </a:solidFill>
                <a:latin typeface="Arial" charset="0"/>
              </a:rPr>
              <a:t>*</a:t>
            </a:r>
            <a:endParaRPr lang="en-US" dirty="0">
              <a:latin typeface="Arial" charset="0"/>
            </a:endParaRPr>
          </a:p>
          <a:p>
            <a:pPr marL="103188" lvl="1" indent="0" defTabSz="203200">
              <a:spcBef>
                <a:spcPts val="163"/>
              </a:spcBef>
              <a:buClr>
                <a:schemeClr val="tx1"/>
              </a:buClr>
              <a:buFont typeface="Wingdings" pitchFamily="2" charset="2"/>
              <a:buChar char="v"/>
            </a:pPr>
            <a:r>
              <a:rPr lang="en-US" dirty="0">
                <a:solidFill>
                  <a:srgbClr val="0070C0"/>
                </a:solidFill>
                <a:latin typeface="Arial" charset="0"/>
              </a:rPr>
              <a:t>  NIST – </a:t>
            </a:r>
            <a:r>
              <a:rPr lang="en-US" dirty="0">
                <a:latin typeface="Arial" charset="0"/>
              </a:rPr>
              <a:t>Karen </a:t>
            </a:r>
            <a:r>
              <a:rPr lang="en-US" dirty="0" err="1">
                <a:latin typeface="Arial" charset="0"/>
              </a:rPr>
              <a:t>Phinney</a:t>
            </a:r>
            <a:endParaRPr lang="en-US" dirty="0">
              <a:latin typeface="Arial" charset="0"/>
            </a:endParaRPr>
          </a:p>
          <a:p>
            <a:pPr marL="103188" lvl="1" indent="0" defTabSz="203200">
              <a:spcBef>
                <a:spcPts val="163"/>
              </a:spcBef>
              <a:buClr>
                <a:schemeClr val="tx1"/>
              </a:buClr>
              <a:buFont typeface="Wingdings" pitchFamily="2" charset="2"/>
              <a:buChar char="v"/>
            </a:pPr>
            <a:r>
              <a:rPr lang="en-US" dirty="0">
                <a:solidFill>
                  <a:srgbClr val="0070C0"/>
                </a:solidFill>
                <a:latin typeface="Arial" charset="0"/>
              </a:rPr>
              <a:t>  </a:t>
            </a:r>
            <a:r>
              <a:rPr lang="en-US" dirty="0" smtClean="0">
                <a:solidFill>
                  <a:srgbClr val="0070C0"/>
                </a:solidFill>
                <a:latin typeface="Arial" charset="0"/>
              </a:rPr>
              <a:t>NEAFS </a:t>
            </a:r>
            <a:r>
              <a:rPr lang="en-US" dirty="0">
                <a:solidFill>
                  <a:srgbClr val="0070C0"/>
                </a:solidFill>
                <a:latin typeface="Arial" charset="0"/>
              </a:rPr>
              <a:t>– </a:t>
            </a:r>
            <a:r>
              <a:rPr lang="en-US" dirty="0" smtClean="0">
                <a:latin typeface="Arial" charset="0"/>
              </a:rPr>
              <a:t>Tiffany </a:t>
            </a:r>
            <a:r>
              <a:rPr lang="en-US" dirty="0" err="1" smtClean="0">
                <a:latin typeface="Arial" charset="0"/>
              </a:rPr>
              <a:t>Ribadeneyra</a:t>
            </a:r>
            <a:r>
              <a:rPr lang="en-US" dirty="0" smtClean="0">
                <a:solidFill>
                  <a:srgbClr val="FF0000"/>
                </a:solidFill>
                <a:latin typeface="Arial" charset="0"/>
              </a:rPr>
              <a:t>*</a:t>
            </a:r>
            <a:r>
              <a:rPr lang="en-US" dirty="0">
                <a:solidFill>
                  <a:srgbClr val="FF0000"/>
                </a:solidFill>
                <a:latin typeface="Arial" charset="0"/>
              </a:rPr>
              <a:t>*</a:t>
            </a:r>
            <a:endParaRPr lang="en-US" dirty="0" smtClean="0">
              <a:latin typeface="Arial" charset="0"/>
            </a:endParaRPr>
          </a:p>
          <a:p>
            <a:pPr marL="103188" lvl="1" indent="0" defTabSz="203200">
              <a:spcBef>
                <a:spcPts val="163"/>
              </a:spcBef>
              <a:buClr>
                <a:schemeClr val="tx1"/>
              </a:buClr>
              <a:buFont typeface="Wingdings" pitchFamily="2" charset="2"/>
              <a:buChar char="v"/>
            </a:pPr>
            <a:r>
              <a:rPr lang="en-US" dirty="0" smtClean="0">
                <a:solidFill>
                  <a:srgbClr val="0070C0"/>
                </a:solidFill>
                <a:latin typeface="Arial" charset="0"/>
              </a:rPr>
              <a:t>  </a:t>
            </a:r>
            <a:r>
              <a:rPr lang="en-US" dirty="0">
                <a:solidFill>
                  <a:srgbClr val="0070C0"/>
                </a:solidFill>
                <a:latin typeface="Arial" charset="0"/>
              </a:rPr>
              <a:t>Educators – </a:t>
            </a:r>
            <a:r>
              <a:rPr lang="en-US" dirty="0">
                <a:latin typeface="Arial" charset="0"/>
                <a:cs typeface="Arial" charset="0"/>
              </a:rPr>
              <a:t>Dr. Suzanne Bell &amp; Dr. Eric </a:t>
            </a:r>
            <a:r>
              <a:rPr lang="en-US" dirty="0" smtClean="0">
                <a:latin typeface="Arial" charset="0"/>
              </a:rPr>
              <a:t>Person</a:t>
            </a:r>
            <a:r>
              <a:rPr lang="en-US" dirty="0" smtClean="0">
                <a:solidFill>
                  <a:srgbClr val="FF0000"/>
                </a:solidFill>
                <a:latin typeface="Arial" charset="0"/>
              </a:rPr>
              <a:t>*</a:t>
            </a:r>
            <a:r>
              <a:rPr lang="en-US" dirty="0">
                <a:solidFill>
                  <a:srgbClr val="FF0000"/>
                </a:solidFill>
                <a:latin typeface="Arial" charset="0"/>
              </a:rPr>
              <a:t>*</a:t>
            </a:r>
            <a:endParaRPr lang="en-US" dirty="0">
              <a:latin typeface="Arial" charset="0"/>
            </a:endParaRPr>
          </a:p>
          <a:p>
            <a:pPr marL="103188" lvl="1" indent="0" defTabSz="203200">
              <a:spcBef>
                <a:spcPts val="163"/>
              </a:spcBef>
              <a:buClr>
                <a:schemeClr val="tx1"/>
              </a:buClr>
              <a:buFont typeface="Wingdings" pitchFamily="2" charset="2"/>
              <a:buChar char="v"/>
            </a:pPr>
            <a:r>
              <a:rPr lang="en-US" dirty="0">
                <a:solidFill>
                  <a:srgbClr val="0070C0"/>
                </a:solidFill>
                <a:latin typeface="Arial" charset="0"/>
              </a:rPr>
              <a:t>  CAC </a:t>
            </a:r>
            <a:r>
              <a:rPr lang="en-US" dirty="0" smtClean="0">
                <a:solidFill>
                  <a:srgbClr val="0070C0"/>
                </a:solidFill>
                <a:latin typeface="Arial" charset="0"/>
              </a:rPr>
              <a:t>&amp; NWAFS – </a:t>
            </a:r>
            <a:r>
              <a:rPr lang="en-US" dirty="0" smtClean="0">
                <a:latin typeface="Arial" charset="0"/>
              </a:rPr>
              <a:t>Sandra Sachs</a:t>
            </a:r>
            <a:r>
              <a:rPr lang="en-US" dirty="0" smtClean="0">
                <a:solidFill>
                  <a:srgbClr val="FF0000"/>
                </a:solidFill>
                <a:latin typeface="Arial" charset="0"/>
              </a:rPr>
              <a:t>*</a:t>
            </a:r>
            <a:r>
              <a:rPr lang="en-US" dirty="0">
                <a:solidFill>
                  <a:srgbClr val="FF0000"/>
                </a:solidFill>
                <a:latin typeface="Arial" charset="0"/>
              </a:rPr>
              <a:t>*</a:t>
            </a:r>
            <a:endParaRPr lang="en-US" dirty="0">
              <a:latin typeface="Arial" charset="0"/>
            </a:endParaRPr>
          </a:p>
          <a:p>
            <a:pPr marL="103188" lvl="1" indent="0" defTabSz="203200">
              <a:spcBef>
                <a:spcPts val="163"/>
              </a:spcBef>
              <a:buClr>
                <a:schemeClr val="tx1"/>
              </a:buClr>
              <a:buFont typeface="Wingdings" pitchFamily="2" charset="2"/>
              <a:buChar char="v"/>
            </a:pPr>
            <a:r>
              <a:rPr lang="en-US" dirty="0">
                <a:solidFill>
                  <a:srgbClr val="0070C0"/>
                </a:solidFill>
                <a:latin typeface="Arial" charset="0"/>
              </a:rPr>
              <a:t>  MAFS – </a:t>
            </a:r>
            <a:r>
              <a:rPr lang="en-US" dirty="0">
                <a:latin typeface="Arial" charset="0"/>
              </a:rPr>
              <a:t>Richard </a:t>
            </a:r>
            <a:r>
              <a:rPr lang="en-US" dirty="0" err="1" smtClean="0">
                <a:latin typeface="Arial" charset="0"/>
              </a:rPr>
              <a:t>Paulas</a:t>
            </a:r>
            <a:r>
              <a:rPr lang="en-US" dirty="0" smtClean="0">
                <a:solidFill>
                  <a:srgbClr val="FF0000"/>
                </a:solidFill>
                <a:latin typeface="Arial" charset="0"/>
              </a:rPr>
              <a:t>*</a:t>
            </a:r>
            <a:r>
              <a:rPr lang="en-US" dirty="0">
                <a:solidFill>
                  <a:srgbClr val="FF0000"/>
                </a:solidFill>
                <a:latin typeface="Arial" charset="0"/>
              </a:rPr>
              <a:t>*</a:t>
            </a:r>
            <a:endParaRPr lang="en-US" dirty="0">
              <a:latin typeface="Arial" charset="0"/>
            </a:endParaRPr>
          </a:p>
          <a:p>
            <a:pPr marL="103188" lvl="1" indent="0" defTabSz="203200">
              <a:spcBef>
                <a:spcPts val="163"/>
              </a:spcBef>
              <a:buClr>
                <a:schemeClr val="tx1"/>
              </a:buClr>
              <a:buFont typeface="Wingdings" pitchFamily="2" charset="2"/>
              <a:buChar char="v"/>
            </a:pPr>
            <a:r>
              <a:rPr lang="en-US" dirty="0" smtClean="0">
                <a:solidFill>
                  <a:srgbClr val="0070C0"/>
                </a:solidFill>
                <a:latin typeface="Arial" charset="0"/>
              </a:rPr>
              <a:t>  </a:t>
            </a:r>
            <a:r>
              <a:rPr lang="en-US" dirty="0">
                <a:solidFill>
                  <a:srgbClr val="0070C0"/>
                </a:solidFill>
                <a:latin typeface="Arial" charset="0"/>
              </a:rPr>
              <a:t>MAAFS – </a:t>
            </a:r>
            <a:r>
              <a:rPr lang="en-US" dirty="0" smtClean="0">
                <a:latin typeface="Arial" charset="0"/>
              </a:rPr>
              <a:t>vacancy</a:t>
            </a:r>
          </a:p>
          <a:p>
            <a:pPr marL="573088" lvl="1" indent="-455613" defTabSz="203200">
              <a:spcBef>
                <a:spcPts val="163"/>
              </a:spcBef>
              <a:buClr>
                <a:schemeClr val="tx1"/>
              </a:buClr>
              <a:buFont typeface="Wingdings" pitchFamily="2" charset="2"/>
              <a:buChar char="v"/>
            </a:pPr>
            <a:r>
              <a:rPr lang="en-US" dirty="0" smtClean="0">
                <a:solidFill>
                  <a:srgbClr val="0070C0"/>
                </a:solidFill>
                <a:latin typeface="Arial" charset="0"/>
              </a:rPr>
              <a:t>SWAFS – </a:t>
            </a:r>
            <a:r>
              <a:rPr lang="en-US" dirty="0" smtClean="0">
                <a:latin typeface="Arial" charset="0"/>
              </a:rPr>
              <a:t>Roger Schneider</a:t>
            </a:r>
          </a:p>
          <a:p>
            <a:pPr marL="573088" lvl="1" indent="-455613" defTabSz="203200">
              <a:spcBef>
                <a:spcPts val="163"/>
              </a:spcBef>
              <a:buClr>
                <a:schemeClr val="tx1"/>
              </a:buClr>
              <a:buFont typeface="Wingdings" pitchFamily="2" charset="2"/>
              <a:buChar char="v"/>
            </a:pPr>
            <a:r>
              <a:rPr lang="en-US" dirty="0" smtClean="0">
                <a:solidFill>
                  <a:srgbClr val="0070C0"/>
                </a:solidFill>
                <a:latin typeface="Arial" charset="0"/>
              </a:rPr>
              <a:t>Toxicology </a:t>
            </a:r>
            <a:r>
              <a:rPr lang="en-US" dirty="0">
                <a:solidFill>
                  <a:srgbClr val="0070C0"/>
                </a:solidFill>
                <a:latin typeface="Arial" charset="0"/>
              </a:rPr>
              <a:t>– </a:t>
            </a:r>
            <a:r>
              <a:rPr lang="en-US" dirty="0" smtClean="0">
                <a:latin typeface="Arial" charset="0"/>
              </a:rPr>
              <a:t>vacancy</a:t>
            </a:r>
            <a:endParaRPr lang="en-US" dirty="0">
              <a:latin typeface="Arial" charset="0"/>
            </a:endParaRPr>
          </a:p>
        </p:txBody>
      </p:sp>
      <p:sp>
        <p:nvSpPr>
          <p:cNvPr id="3" name="Slide Number Placeholder 2"/>
          <p:cNvSpPr>
            <a:spLocks noGrp="1"/>
          </p:cNvSpPr>
          <p:nvPr>
            <p:ph type="sldNum" sz="quarter" idx="12"/>
          </p:nvPr>
        </p:nvSpPr>
        <p:spPr/>
        <p:txBody>
          <a:bodyPr>
            <a:normAutofit fontScale="92500" lnSpcReduction="20000"/>
          </a:bodyPr>
          <a:lstStyle/>
          <a:p>
            <a:fld id="{8D23C714-7B79-4FEE-AD87-87B938001C67}" type="slidenum">
              <a:rPr lang="en-US" smtClean="0"/>
              <a:pPr/>
              <a:t>16</a:t>
            </a:fld>
            <a:endParaRPr lang="en-US" dirty="0"/>
          </a:p>
        </p:txBody>
      </p:sp>
      <p:sp>
        <p:nvSpPr>
          <p:cNvPr id="7" name="Rectangle 2"/>
          <p:cNvSpPr>
            <a:spLocks noChangeArrowheads="1"/>
          </p:cNvSpPr>
          <p:nvPr/>
        </p:nvSpPr>
        <p:spPr bwMode="auto">
          <a:xfrm>
            <a:off x="775579" y="634061"/>
            <a:ext cx="4410375" cy="636395"/>
          </a:xfrm>
          <a:prstGeom prst="rect">
            <a:avLst/>
          </a:prstGeom>
          <a:noFill/>
          <a:ln w="9525">
            <a:noFill/>
            <a:miter lim="800000"/>
            <a:headEnd/>
            <a:tailEnd/>
          </a:ln>
        </p:spPr>
        <p:txBody>
          <a:bodyPr wrap="square" lIns="20640" tIns="10320" rIns="20640" bIns="10320">
            <a:spAutoFit/>
          </a:bodyPr>
          <a:lstStyle/>
          <a:p>
            <a:pPr defTabSz="203200"/>
            <a:r>
              <a:rPr lang="en-US" sz="4000" b="1" dirty="0" smtClean="0">
                <a:effectLst>
                  <a:outerShdw blurRad="38100" dist="38100" dir="2700000" algn="tl">
                    <a:srgbClr val="000000">
                      <a:alpha val="43137"/>
                    </a:srgbClr>
                  </a:outerShdw>
                </a:effectLst>
                <a:latin typeface="Arial" charset="0"/>
              </a:rPr>
              <a:t>Core Committee:</a:t>
            </a:r>
            <a:endParaRPr lang="en-US" sz="4000" b="1" dirty="0">
              <a:effectLst>
                <a:outerShdw blurRad="38100" dist="38100" dir="2700000" algn="tl">
                  <a:srgbClr val="000000">
                    <a:alpha val="43137"/>
                  </a:srgbClr>
                </a:outerShdw>
              </a:effectLst>
              <a:latin typeface="Arial" charset="0"/>
            </a:endParaRPr>
          </a:p>
        </p:txBody>
      </p:sp>
      <p:sp>
        <p:nvSpPr>
          <p:cNvPr id="6" name="Text Box 47"/>
          <p:cNvSpPr txBox="1">
            <a:spLocks noChangeArrowheads="1"/>
          </p:cNvSpPr>
          <p:nvPr/>
        </p:nvSpPr>
        <p:spPr bwMode="auto">
          <a:xfrm>
            <a:off x="4929429" y="-26126"/>
            <a:ext cx="2928489" cy="636263"/>
          </a:xfrm>
          <a:prstGeom prst="rect">
            <a:avLst/>
          </a:prstGeom>
          <a:noFill/>
          <a:ln w="9525">
            <a:noFill/>
            <a:miter lim="800000"/>
            <a:headEnd/>
            <a:tailEnd/>
          </a:ln>
        </p:spPr>
        <p:txBody>
          <a:bodyPr wrap="square" lIns="20510" tIns="10255" rIns="20510" bIns="10255">
            <a:spAutoFit/>
          </a:bodyPr>
          <a:lstStyle/>
          <a:p>
            <a:pPr algn="ctr" defTabSz="203200" eaLnBrk="1" hangingPunct="1"/>
            <a:r>
              <a:rPr lang="en-US" sz="4000" b="1" dirty="0" smtClean="0">
                <a:effectLst>
                  <a:outerShdw blurRad="38100" dist="38100" dir="2700000" algn="tl">
                    <a:srgbClr val="000000">
                      <a:alpha val="43137"/>
                    </a:srgbClr>
                  </a:outerShdw>
                </a:effectLst>
                <a:latin typeface="Arial" charset="0"/>
              </a:rPr>
              <a:t>SWGDRUG</a:t>
            </a:r>
            <a:endParaRPr lang="en-US" sz="4000" b="1" dirty="0">
              <a:effectLst>
                <a:outerShdw blurRad="38100" dist="38100" dir="2700000" algn="tl">
                  <a:srgbClr val="000000">
                    <a:alpha val="43137"/>
                  </a:srgbClr>
                </a:outerShdw>
              </a:effectLst>
              <a:latin typeface="Arial" charset="0"/>
            </a:endParaRPr>
          </a:p>
        </p:txBody>
      </p:sp>
    </p:spTree>
  </p:cSld>
  <p:clrMapOvr>
    <a:masterClrMapping/>
  </p:clrMapOvr>
  <p:transition spd="slow">
    <p:push/>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906208" y="897892"/>
            <a:ext cx="4462627" cy="636395"/>
          </a:xfrm>
          <a:prstGeom prst="rect">
            <a:avLst/>
          </a:prstGeom>
          <a:noFill/>
          <a:ln w="9525">
            <a:noFill/>
            <a:miter lim="800000"/>
            <a:headEnd/>
            <a:tailEnd/>
          </a:ln>
        </p:spPr>
        <p:txBody>
          <a:bodyPr wrap="square" lIns="20640" tIns="10320" rIns="20640" bIns="10320">
            <a:spAutoFit/>
          </a:bodyPr>
          <a:lstStyle/>
          <a:p>
            <a:pPr defTabSz="203200"/>
            <a:r>
              <a:rPr lang="en-US" sz="4000" b="1" dirty="0" smtClean="0">
                <a:effectLst>
                  <a:outerShdw blurRad="38100" dist="38100" dir="2700000" algn="tl">
                    <a:srgbClr val="000000">
                      <a:alpha val="43137"/>
                    </a:srgbClr>
                  </a:outerShdw>
                </a:effectLst>
                <a:latin typeface="Arial" charset="0"/>
              </a:rPr>
              <a:t>Core Committee:</a:t>
            </a:r>
            <a:endParaRPr lang="en-US" sz="4000" b="1" dirty="0">
              <a:effectLst>
                <a:outerShdw blurRad="38100" dist="38100" dir="2700000" algn="tl">
                  <a:srgbClr val="000000">
                    <a:alpha val="43137"/>
                  </a:srgbClr>
                </a:outerShdw>
              </a:effectLst>
              <a:latin typeface="Arial" charset="0"/>
            </a:endParaRPr>
          </a:p>
        </p:txBody>
      </p:sp>
      <p:sp>
        <p:nvSpPr>
          <p:cNvPr id="19459" name="Rectangle 3"/>
          <p:cNvSpPr>
            <a:spLocks noChangeArrowheads="1"/>
          </p:cNvSpPr>
          <p:nvPr/>
        </p:nvSpPr>
        <p:spPr bwMode="auto">
          <a:xfrm>
            <a:off x="809578" y="1679555"/>
            <a:ext cx="7751762" cy="4545013"/>
          </a:xfrm>
          <a:prstGeom prst="rect">
            <a:avLst/>
          </a:prstGeom>
          <a:noFill/>
          <a:ln w="9525">
            <a:noFill/>
            <a:miter lim="800000"/>
            <a:headEnd/>
            <a:tailEnd/>
          </a:ln>
        </p:spPr>
        <p:txBody>
          <a:bodyPr lIns="20640" tIns="10320" rIns="20640" bIns="10320">
            <a:spAutoFit/>
          </a:bodyPr>
          <a:lstStyle/>
          <a:p>
            <a:pPr marL="103188" lvl="1" indent="0" defTabSz="203200">
              <a:spcBef>
                <a:spcPts val="1200"/>
              </a:spcBef>
              <a:buClr>
                <a:schemeClr val="tx1"/>
              </a:buClr>
              <a:buFont typeface="Wingdings" pitchFamily="2" charset="2"/>
              <a:buChar char="v"/>
            </a:pPr>
            <a:r>
              <a:rPr lang="en-US" sz="2800" dirty="0">
                <a:latin typeface="Arial" charset="0"/>
              </a:rPr>
              <a:t>  </a:t>
            </a:r>
            <a:r>
              <a:rPr lang="en-US" sz="2800" dirty="0">
                <a:solidFill>
                  <a:srgbClr val="0070C0"/>
                </a:solidFill>
                <a:latin typeface="Arial" charset="0"/>
              </a:rPr>
              <a:t>Canada –</a:t>
            </a:r>
            <a:r>
              <a:rPr lang="en-US" sz="2800" dirty="0">
                <a:latin typeface="Arial" charset="0"/>
              </a:rPr>
              <a:t> Richard Laing</a:t>
            </a:r>
          </a:p>
          <a:p>
            <a:pPr marL="103188" lvl="1" indent="0" defTabSz="203200">
              <a:spcBef>
                <a:spcPts val="1200"/>
              </a:spcBef>
              <a:buClr>
                <a:schemeClr val="tx1"/>
              </a:buClr>
              <a:buFont typeface="Wingdings" pitchFamily="2" charset="2"/>
              <a:buChar char="v"/>
            </a:pPr>
            <a:r>
              <a:rPr lang="en-US" sz="2800" dirty="0">
                <a:latin typeface="Arial" charset="0"/>
              </a:rPr>
              <a:t>  </a:t>
            </a:r>
            <a:r>
              <a:rPr lang="en-US" sz="2800" dirty="0">
                <a:solidFill>
                  <a:srgbClr val="0070C0"/>
                </a:solidFill>
                <a:latin typeface="Arial" charset="0"/>
              </a:rPr>
              <a:t>United Kingdom – </a:t>
            </a:r>
            <a:r>
              <a:rPr lang="en-US" sz="2800" dirty="0">
                <a:latin typeface="Arial" charset="0"/>
              </a:rPr>
              <a:t>Dr. Sylvia Burns</a:t>
            </a:r>
          </a:p>
          <a:p>
            <a:pPr marL="103188" lvl="1" indent="0" defTabSz="203200">
              <a:spcBef>
                <a:spcPts val="1200"/>
              </a:spcBef>
              <a:buClr>
                <a:schemeClr val="tx1"/>
              </a:buClr>
              <a:buFont typeface="Wingdings" pitchFamily="2" charset="2"/>
              <a:buChar char="v"/>
            </a:pPr>
            <a:r>
              <a:rPr lang="en-US" sz="2800" dirty="0">
                <a:latin typeface="Arial" charset="0"/>
              </a:rPr>
              <a:t>  </a:t>
            </a:r>
            <a:r>
              <a:rPr lang="en-US" sz="2800" dirty="0">
                <a:solidFill>
                  <a:srgbClr val="0070C0"/>
                </a:solidFill>
                <a:latin typeface="Arial" charset="0"/>
              </a:rPr>
              <a:t>Australia –</a:t>
            </a:r>
            <a:r>
              <a:rPr lang="en-US" sz="2800" dirty="0">
                <a:latin typeface="Arial" charset="0"/>
              </a:rPr>
              <a:t> Catherine Quinn</a:t>
            </a:r>
          </a:p>
          <a:p>
            <a:pPr marL="103188" lvl="1" indent="0" defTabSz="203200">
              <a:spcBef>
                <a:spcPts val="1200"/>
              </a:spcBef>
              <a:buClr>
                <a:schemeClr val="tx1"/>
              </a:buClr>
              <a:buFont typeface="Wingdings" pitchFamily="2" charset="2"/>
              <a:buChar char="v"/>
            </a:pPr>
            <a:r>
              <a:rPr lang="en-US" sz="2800" dirty="0">
                <a:latin typeface="Arial" charset="0"/>
              </a:rPr>
              <a:t>  </a:t>
            </a:r>
            <a:r>
              <a:rPr lang="en-US" sz="2800" dirty="0">
                <a:solidFill>
                  <a:srgbClr val="0070C0"/>
                </a:solidFill>
                <a:latin typeface="Arial" charset="0"/>
              </a:rPr>
              <a:t>Germany –</a:t>
            </a:r>
            <a:r>
              <a:rPr lang="en-US" sz="2800" dirty="0">
                <a:latin typeface="Arial" charset="0"/>
              </a:rPr>
              <a:t> Dr. Udo Zerell</a:t>
            </a:r>
          </a:p>
          <a:p>
            <a:pPr marL="103188" lvl="1" indent="0" defTabSz="203200">
              <a:spcBef>
                <a:spcPts val="1200"/>
              </a:spcBef>
              <a:buClr>
                <a:schemeClr val="tx1"/>
              </a:buClr>
              <a:buFont typeface="Wingdings" pitchFamily="2" charset="2"/>
              <a:buChar char="v"/>
            </a:pPr>
            <a:r>
              <a:rPr lang="en-US" sz="2800" dirty="0">
                <a:latin typeface="Arial" charset="0"/>
              </a:rPr>
              <a:t>  </a:t>
            </a:r>
            <a:r>
              <a:rPr lang="en-US" sz="2800" dirty="0">
                <a:solidFill>
                  <a:srgbClr val="0070C0"/>
                </a:solidFill>
                <a:latin typeface="Arial" charset="0"/>
              </a:rPr>
              <a:t>ENFSI –</a:t>
            </a:r>
            <a:r>
              <a:rPr lang="en-US" sz="2800" dirty="0">
                <a:latin typeface="Arial" charset="0"/>
              </a:rPr>
              <a:t> Dr. Michael Bovens</a:t>
            </a:r>
          </a:p>
          <a:p>
            <a:pPr marL="103188" lvl="1" indent="0" defTabSz="203200">
              <a:spcBef>
                <a:spcPts val="1200"/>
              </a:spcBef>
              <a:buClr>
                <a:schemeClr val="tx1"/>
              </a:buClr>
              <a:buFont typeface="Wingdings" pitchFamily="2" charset="2"/>
              <a:buChar char="v"/>
            </a:pPr>
            <a:r>
              <a:rPr lang="en-US" sz="2800" dirty="0">
                <a:latin typeface="Arial" charset="0"/>
              </a:rPr>
              <a:t>  </a:t>
            </a:r>
            <a:r>
              <a:rPr lang="en-US" sz="2800" dirty="0">
                <a:solidFill>
                  <a:srgbClr val="0070C0"/>
                </a:solidFill>
                <a:latin typeface="Arial" charset="0"/>
              </a:rPr>
              <a:t>UNODC –</a:t>
            </a:r>
            <a:r>
              <a:rPr lang="en-US" sz="2800" dirty="0">
                <a:latin typeface="Arial" charset="0"/>
              </a:rPr>
              <a:t> Dr. </a:t>
            </a:r>
            <a:r>
              <a:rPr lang="en-US" sz="2800" dirty="0" smtClean="0">
                <a:latin typeface="Arial" charset="0"/>
              </a:rPr>
              <a:t>Conor Crean</a:t>
            </a:r>
            <a:endParaRPr lang="en-US" sz="2800" dirty="0">
              <a:latin typeface="Arial" charset="0"/>
            </a:endParaRPr>
          </a:p>
          <a:p>
            <a:pPr marL="103188" lvl="1" indent="0" defTabSz="203200">
              <a:spcBef>
                <a:spcPts val="1200"/>
              </a:spcBef>
              <a:buClr>
                <a:schemeClr val="tx1"/>
              </a:buClr>
              <a:buFont typeface="Wingdings" pitchFamily="2" charset="2"/>
              <a:buChar char="v"/>
            </a:pPr>
            <a:r>
              <a:rPr lang="en-US" sz="2800" dirty="0">
                <a:latin typeface="Arial" charset="0"/>
              </a:rPr>
              <a:t>  </a:t>
            </a:r>
            <a:r>
              <a:rPr lang="en-US" sz="2800" dirty="0">
                <a:solidFill>
                  <a:srgbClr val="0070C0"/>
                </a:solidFill>
                <a:latin typeface="Arial" charset="0"/>
              </a:rPr>
              <a:t>AFSN/IDWG –</a:t>
            </a:r>
            <a:r>
              <a:rPr lang="en-US" sz="2800" dirty="0">
                <a:latin typeface="Arial" charset="0"/>
              </a:rPr>
              <a:t> Dr. Angeline Yap Tiong Whei</a:t>
            </a:r>
          </a:p>
          <a:p>
            <a:pPr marL="103188" lvl="1" indent="0" defTabSz="203200">
              <a:spcBef>
                <a:spcPts val="1200"/>
              </a:spcBef>
              <a:buClr>
                <a:schemeClr val="tx1"/>
              </a:buClr>
              <a:buFont typeface="Wingdings" pitchFamily="2" charset="2"/>
              <a:buChar char="v"/>
            </a:pPr>
            <a:r>
              <a:rPr lang="en-US" sz="2800" dirty="0">
                <a:latin typeface="Arial" charset="0"/>
              </a:rPr>
              <a:t>  </a:t>
            </a:r>
            <a:r>
              <a:rPr lang="en-US" sz="2800" dirty="0">
                <a:solidFill>
                  <a:srgbClr val="0070C0"/>
                </a:solidFill>
                <a:latin typeface="Arial" charset="0"/>
              </a:rPr>
              <a:t>AICEF –</a:t>
            </a:r>
            <a:r>
              <a:rPr lang="en-US" sz="2800" dirty="0">
                <a:latin typeface="Arial" charset="0"/>
              </a:rPr>
              <a:t> Dr. Adriano Maldaner</a:t>
            </a:r>
          </a:p>
        </p:txBody>
      </p:sp>
      <p:sp>
        <p:nvSpPr>
          <p:cNvPr id="3" name="Slide Number Placeholder 2"/>
          <p:cNvSpPr>
            <a:spLocks noGrp="1"/>
          </p:cNvSpPr>
          <p:nvPr>
            <p:ph type="sldNum" sz="quarter" idx="12"/>
          </p:nvPr>
        </p:nvSpPr>
        <p:spPr/>
        <p:txBody>
          <a:bodyPr>
            <a:normAutofit fontScale="92500" lnSpcReduction="20000"/>
          </a:bodyPr>
          <a:lstStyle/>
          <a:p>
            <a:fld id="{8D23C714-7B79-4FEE-AD87-87B938001C67}" type="slidenum">
              <a:rPr lang="en-US" smtClean="0"/>
              <a:pPr/>
              <a:t>17</a:t>
            </a:fld>
            <a:endParaRPr lang="en-US" dirty="0"/>
          </a:p>
        </p:txBody>
      </p:sp>
      <p:sp>
        <p:nvSpPr>
          <p:cNvPr id="5" name="Text Box 47"/>
          <p:cNvSpPr txBox="1">
            <a:spLocks noChangeArrowheads="1"/>
          </p:cNvSpPr>
          <p:nvPr/>
        </p:nvSpPr>
        <p:spPr bwMode="auto">
          <a:xfrm>
            <a:off x="4929429" y="-26126"/>
            <a:ext cx="2928489" cy="636263"/>
          </a:xfrm>
          <a:prstGeom prst="rect">
            <a:avLst/>
          </a:prstGeom>
          <a:noFill/>
          <a:ln w="9525">
            <a:noFill/>
            <a:miter lim="800000"/>
            <a:headEnd/>
            <a:tailEnd/>
          </a:ln>
        </p:spPr>
        <p:txBody>
          <a:bodyPr wrap="square" lIns="20510" tIns="10255" rIns="20510" bIns="10255">
            <a:spAutoFit/>
          </a:bodyPr>
          <a:lstStyle/>
          <a:p>
            <a:pPr algn="ctr" defTabSz="203200" eaLnBrk="1" hangingPunct="1"/>
            <a:r>
              <a:rPr lang="en-US" sz="4000" b="1" dirty="0" smtClean="0">
                <a:effectLst>
                  <a:outerShdw blurRad="38100" dist="38100" dir="2700000" algn="tl">
                    <a:srgbClr val="000000">
                      <a:alpha val="43137"/>
                    </a:srgbClr>
                  </a:outerShdw>
                </a:effectLst>
                <a:latin typeface="Arial" charset="0"/>
              </a:rPr>
              <a:t>SWGDRUG</a:t>
            </a:r>
            <a:endParaRPr lang="en-US" sz="4000" b="1" dirty="0">
              <a:effectLst>
                <a:outerShdw blurRad="38100" dist="38100" dir="2700000" algn="tl">
                  <a:srgbClr val="000000">
                    <a:alpha val="43137"/>
                  </a:srgbClr>
                </a:outerShdw>
              </a:effectLst>
              <a:latin typeface="Arial" charset="0"/>
            </a:endParaRPr>
          </a:p>
        </p:txBody>
      </p:sp>
    </p:spTree>
  </p:cSld>
  <p:clrMapOvr>
    <a:masterClrMapping/>
  </p:clrMapOvr>
  <p:transition spd="slow">
    <p:push/>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1948512" y="5160445"/>
            <a:ext cx="5222875" cy="696913"/>
          </a:xfrm>
          <a:prstGeom prst="rect">
            <a:avLst/>
          </a:prstGeom>
          <a:noFill/>
          <a:ln w="12700">
            <a:noFill/>
            <a:miter lim="800000"/>
            <a:headEnd type="none" w="sm" len="sm"/>
            <a:tailEnd type="none" w="sm" len="sm"/>
          </a:ln>
        </p:spPr>
        <p:txBody>
          <a:bodyPr wrap="square" lIns="20498" tIns="10249" rIns="20498" bIns="10249">
            <a:spAutoFit/>
          </a:bodyPr>
          <a:lstStyle/>
          <a:p>
            <a:pPr algn="ctr" defTabSz="204744" eaLnBrk="1" hangingPunct="1">
              <a:defRPr/>
            </a:pPr>
            <a:r>
              <a:rPr lang="en-US" sz="4400" b="1" dirty="0">
                <a:solidFill>
                  <a:srgbClr val="0070C0"/>
                </a:solidFill>
                <a:latin typeface="Arial" charset="0"/>
              </a:rPr>
              <a:t>www.swgdrug.org</a:t>
            </a:r>
            <a:endParaRPr lang="en-US" sz="4400" b="1" dirty="0">
              <a:solidFill>
                <a:srgbClr val="0070C0"/>
              </a:solidFill>
              <a:effectLst>
                <a:outerShdw blurRad="38100" dist="38100" dir="2700000" algn="tl">
                  <a:srgbClr val="FFFFFF"/>
                </a:outerShdw>
              </a:effectLst>
              <a:latin typeface="Garamond" pitchFamily="18" charset="0"/>
              <a:cs typeface="Arial" charset="0"/>
            </a:endParaRPr>
          </a:p>
        </p:txBody>
      </p:sp>
      <p:sp>
        <p:nvSpPr>
          <p:cNvPr id="5" name="Rectangle 3"/>
          <p:cNvSpPr>
            <a:spLocks noChangeArrowheads="1"/>
          </p:cNvSpPr>
          <p:nvPr/>
        </p:nvSpPr>
        <p:spPr bwMode="auto">
          <a:xfrm>
            <a:off x="2773832" y="3872110"/>
            <a:ext cx="3572235" cy="697807"/>
          </a:xfrm>
          <a:prstGeom prst="rect">
            <a:avLst/>
          </a:prstGeom>
          <a:noFill/>
          <a:ln w="12700">
            <a:noFill/>
            <a:miter lim="800000"/>
            <a:headEnd type="none" w="sm" len="sm"/>
            <a:tailEnd type="none" w="sm" len="sm"/>
          </a:ln>
        </p:spPr>
        <p:txBody>
          <a:bodyPr wrap="none" lIns="20498" tIns="10249" rIns="20498" bIns="10249">
            <a:spAutoFit/>
          </a:bodyPr>
          <a:lstStyle/>
          <a:p>
            <a:pPr algn="ctr" defTabSz="204744" eaLnBrk="1" hangingPunct="1">
              <a:defRPr/>
            </a:pPr>
            <a:r>
              <a:rPr lang="en-US" sz="4400" b="1" dirty="0" smtClean="0">
                <a:effectLst>
                  <a:outerShdw blurRad="38100" dist="38100" dir="2700000" algn="tl">
                    <a:srgbClr val="000000">
                      <a:alpha val="43137"/>
                    </a:srgbClr>
                  </a:outerShdw>
                </a:effectLst>
                <a:latin typeface="Arial" charset="0"/>
              </a:rPr>
              <a:t>THANK YOU!</a:t>
            </a:r>
            <a:endParaRPr lang="en-US" sz="4400" b="1" dirty="0">
              <a:effectLst>
                <a:outerShdw blurRad="38100" dist="38100" dir="2700000" algn="tl">
                  <a:srgbClr val="000000">
                    <a:alpha val="43137"/>
                  </a:srgbClr>
                </a:outerShdw>
              </a:effectLst>
              <a:latin typeface="Garamond" pitchFamily="18" charset="0"/>
              <a:cs typeface="Arial" charset="0"/>
            </a:endParaRPr>
          </a:p>
        </p:txBody>
      </p:sp>
      <p:sp>
        <p:nvSpPr>
          <p:cNvPr id="4" name="Slide Number Placeholder 3"/>
          <p:cNvSpPr>
            <a:spLocks noGrp="1"/>
          </p:cNvSpPr>
          <p:nvPr>
            <p:ph type="sldNum" sz="quarter" idx="12"/>
          </p:nvPr>
        </p:nvSpPr>
        <p:spPr>
          <a:xfrm>
            <a:off x="8437342" y="6582374"/>
            <a:ext cx="588336" cy="228600"/>
          </a:xfrm>
        </p:spPr>
        <p:txBody>
          <a:bodyPr>
            <a:normAutofit fontScale="92500" lnSpcReduction="20000"/>
          </a:bodyPr>
          <a:lstStyle/>
          <a:p>
            <a:fld id="{8D23C714-7B79-4FEE-AD87-87B938001C67}" type="slidenum">
              <a:rPr lang="en-US" smtClean="0"/>
              <a:pPr/>
              <a:t>18</a:t>
            </a:fld>
            <a:endParaRPr lang="en-US"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16037" y="1067481"/>
            <a:ext cx="2487823" cy="2487823"/>
          </a:xfrm>
          <a:prstGeom prst="rect">
            <a:avLst/>
          </a:prstGeom>
        </p:spPr>
      </p:pic>
    </p:spTree>
  </p:cSld>
  <p:clrMapOvr>
    <a:masterClrMapping/>
  </p:clrMapOvr>
  <p:transition spd="slow">
    <p:pu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TextBox 9"/>
          <p:cNvSpPr txBox="1">
            <a:spLocks noChangeArrowheads="1"/>
          </p:cNvSpPr>
          <p:nvPr/>
        </p:nvSpPr>
        <p:spPr bwMode="auto">
          <a:xfrm>
            <a:off x="673712" y="1174315"/>
            <a:ext cx="7960836" cy="4868179"/>
          </a:xfrm>
          <a:prstGeom prst="rect">
            <a:avLst/>
          </a:prstGeom>
          <a:noFill/>
          <a:ln w="9525">
            <a:noFill/>
            <a:miter lim="800000"/>
            <a:headEnd/>
            <a:tailEnd/>
          </a:ln>
        </p:spPr>
        <p:txBody>
          <a:bodyPr wrap="square" lIns="20498" tIns="10249" rIns="20498" bIns="10249">
            <a:spAutoFit/>
          </a:bodyPr>
          <a:lstStyle/>
          <a:p>
            <a:pPr indent="1588" defTabSz="103188">
              <a:tabLst>
                <a:tab pos="355600" algn="l"/>
              </a:tabLst>
            </a:pPr>
            <a:r>
              <a:rPr lang="en-US" b="1" dirty="0" smtClean="0">
                <a:latin typeface="Arial" charset="0"/>
                <a:cs typeface="Arial" charset="0"/>
              </a:rPr>
              <a:t>1997  </a:t>
            </a:r>
            <a:r>
              <a:rPr lang="en-US" sz="2300" dirty="0" smtClean="0">
                <a:solidFill>
                  <a:srgbClr val="0070C0"/>
                </a:solidFill>
                <a:latin typeface="Arial" charset="0"/>
                <a:cs typeface="Arial" charset="0"/>
              </a:rPr>
              <a:t>DEA  </a:t>
            </a:r>
            <a:r>
              <a:rPr lang="en-US" sz="2300" dirty="0">
                <a:solidFill>
                  <a:srgbClr val="0070C0"/>
                </a:solidFill>
                <a:latin typeface="Arial" charset="0"/>
                <a:cs typeface="Arial" charset="0"/>
              </a:rPr>
              <a:t>and ONDCP co-sponsored formation of the </a:t>
            </a:r>
            <a:endParaRPr lang="en-US" sz="2300" dirty="0" smtClean="0">
              <a:solidFill>
                <a:srgbClr val="0070C0"/>
              </a:solidFill>
              <a:latin typeface="Arial" charset="0"/>
              <a:cs typeface="Arial" charset="0"/>
            </a:endParaRPr>
          </a:p>
          <a:p>
            <a:pPr indent="1588" defTabSz="103188">
              <a:tabLst>
                <a:tab pos="355600" algn="l"/>
              </a:tabLst>
            </a:pPr>
            <a:r>
              <a:rPr lang="en-US" sz="2300" dirty="0" smtClean="0">
                <a:solidFill>
                  <a:srgbClr val="0070C0"/>
                </a:solidFill>
                <a:latin typeface="Arial" charset="0"/>
                <a:cs typeface="Arial" charset="0"/>
              </a:rPr>
              <a:t>Technical </a:t>
            </a:r>
            <a:r>
              <a:rPr lang="en-US" sz="2300" dirty="0">
                <a:solidFill>
                  <a:srgbClr val="0070C0"/>
                </a:solidFill>
                <a:latin typeface="Arial" charset="0"/>
                <a:cs typeface="Arial" charset="0"/>
              </a:rPr>
              <a:t>Working Group for the Analysis of Seized Drugs (TWGDRUG)</a:t>
            </a:r>
          </a:p>
          <a:p>
            <a:pPr indent="1588" defTabSz="103188">
              <a:tabLst>
                <a:tab pos="355600" algn="l"/>
              </a:tabLst>
            </a:pPr>
            <a:endParaRPr lang="en-US" sz="2000" dirty="0">
              <a:solidFill>
                <a:schemeClr val="accent1">
                  <a:lumMod val="50000"/>
                </a:schemeClr>
              </a:solidFill>
              <a:latin typeface="Arial" charset="0"/>
              <a:cs typeface="Arial" charset="0"/>
            </a:endParaRPr>
          </a:p>
          <a:p>
            <a:pPr indent="1588" defTabSz="103188">
              <a:tabLst>
                <a:tab pos="355600" algn="l"/>
              </a:tabLst>
            </a:pPr>
            <a:r>
              <a:rPr lang="en-US" b="1" dirty="0" smtClean="0">
                <a:latin typeface="Arial" charset="0"/>
                <a:cs typeface="Arial" charset="0"/>
              </a:rPr>
              <a:t>1999  </a:t>
            </a:r>
            <a:r>
              <a:rPr lang="en-US" sz="2300" dirty="0" smtClean="0">
                <a:solidFill>
                  <a:srgbClr val="0070C0"/>
                </a:solidFill>
                <a:latin typeface="Arial" charset="0"/>
                <a:cs typeface="Arial" charset="0"/>
              </a:rPr>
              <a:t>Forensic </a:t>
            </a:r>
            <a:r>
              <a:rPr lang="en-US" sz="2300" dirty="0">
                <a:solidFill>
                  <a:srgbClr val="0070C0"/>
                </a:solidFill>
                <a:latin typeface="Arial" charset="0"/>
                <a:cs typeface="Arial" charset="0"/>
              </a:rPr>
              <a:t>scientists from the United States, England, Canada, Australia, Japan, Germany, the Netherlands, </a:t>
            </a:r>
            <a:r>
              <a:rPr lang="en-US" sz="2300" dirty="0" smtClean="0">
                <a:solidFill>
                  <a:srgbClr val="0070C0"/>
                </a:solidFill>
                <a:latin typeface="Arial" charset="0"/>
                <a:cs typeface="Arial" charset="0"/>
              </a:rPr>
              <a:t>United </a:t>
            </a:r>
            <a:r>
              <a:rPr lang="en-US" sz="2300" dirty="0">
                <a:solidFill>
                  <a:srgbClr val="0070C0"/>
                </a:solidFill>
                <a:latin typeface="Arial" charset="0"/>
                <a:cs typeface="Arial" charset="0"/>
              </a:rPr>
              <a:t>Nations, international forensic  organizations </a:t>
            </a:r>
            <a:r>
              <a:rPr lang="en-US" sz="2300" dirty="0" smtClean="0">
                <a:solidFill>
                  <a:srgbClr val="0070C0"/>
                </a:solidFill>
                <a:latin typeface="Arial" charset="0"/>
                <a:cs typeface="Arial" charset="0"/>
              </a:rPr>
              <a:t>and academia </a:t>
            </a:r>
            <a:r>
              <a:rPr lang="en-US" sz="2300" dirty="0">
                <a:solidFill>
                  <a:srgbClr val="0070C0"/>
                </a:solidFill>
                <a:latin typeface="Arial" charset="0"/>
                <a:cs typeface="Arial" charset="0"/>
              </a:rPr>
              <a:t>were invited to meet in Washington, DC</a:t>
            </a:r>
          </a:p>
          <a:p>
            <a:pPr indent="1588" defTabSz="103188">
              <a:tabLst>
                <a:tab pos="355600" algn="l"/>
              </a:tabLst>
            </a:pPr>
            <a:endParaRPr lang="en-US" sz="2000" dirty="0">
              <a:solidFill>
                <a:schemeClr val="accent1">
                  <a:lumMod val="50000"/>
                </a:schemeClr>
              </a:solidFill>
              <a:latin typeface="Arial" charset="0"/>
              <a:cs typeface="Arial" charset="0"/>
            </a:endParaRPr>
          </a:p>
          <a:p>
            <a:pPr indent="1588" defTabSz="103188">
              <a:tabLst>
                <a:tab pos="355600" algn="l"/>
              </a:tabLst>
            </a:pPr>
            <a:r>
              <a:rPr lang="en-US" b="1" dirty="0" smtClean="0">
                <a:latin typeface="Arial" charset="0"/>
                <a:cs typeface="Arial" charset="0"/>
              </a:rPr>
              <a:t>1999  </a:t>
            </a:r>
            <a:r>
              <a:rPr lang="en-US" sz="2300" dirty="0" smtClean="0">
                <a:solidFill>
                  <a:srgbClr val="0070C0"/>
                </a:solidFill>
                <a:latin typeface="Arial" charset="0"/>
                <a:cs typeface="Arial" charset="0"/>
              </a:rPr>
              <a:t>SWGDRUG </a:t>
            </a:r>
            <a:r>
              <a:rPr lang="en-US" sz="2300" dirty="0">
                <a:solidFill>
                  <a:srgbClr val="0070C0"/>
                </a:solidFill>
                <a:latin typeface="Arial" charset="0"/>
                <a:cs typeface="Arial" charset="0"/>
              </a:rPr>
              <a:t>name adopted</a:t>
            </a:r>
          </a:p>
          <a:p>
            <a:pPr indent="1588" defTabSz="103188">
              <a:tabLst>
                <a:tab pos="355600" algn="l"/>
              </a:tabLst>
            </a:pPr>
            <a:endParaRPr lang="en-US" sz="2000" dirty="0">
              <a:solidFill>
                <a:schemeClr val="accent1">
                  <a:lumMod val="50000"/>
                </a:schemeClr>
              </a:solidFill>
              <a:latin typeface="Arial" charset="0"/>
              <a:cs typeface="Arial" charset="0"/>
            </a:endParaRPr>
          </a:p>
          <a:p>
            <a:pPr defTabSz="103188">
              <a:tabLst>
                <a:tab pos="355600" algn="l"/>
              </a:tabLst>
            </a:pPr>
            <a:r>
              <a:rPr lang="en-US" b="1" dirty="0" smtClean="0">
                <a:latin typeface="Arial" charset="0"/>
                <a:cs typeface="Arial" charset="0"/>
              </a:rPr>
              <a:t>2001  </a:t>
            </a:r>
            <a:r>
              <a:rPr lang="en-US" sz="2300" dirty="0" smtClean="0">
                <a:solidFill>
                  <a:srgbClr val="0070C0"/>
                </a:solidFill>
                <a:latin typeface="Arial" charset="0"/>
                <a:cs typeface="Arial" charset="0"/>
              </a:rPr>
              <a:t>1</a:t>
            </a:r>
            <a:r>
              <a:rPr lang="en-US" sz="2300" baseline="30000" dirty="0" smtClean="0">
                <a:solidFill>
                  <a:srgbClr val="0070C0"/>
                </a:solidFill>
                <a:latin typeface="Arial" charset="0"/>
                <a:cs typeface="Arial" charset="0"/>
              </a:rPr>
              <a:t>st</a:t>
            </a:r>
            <a:r>
              <a:rPr lang="en-US" sz="2300" dirty="0" smtClean="0">
                <a:solidFill>
                  <a:srgbClr val="0070C0"/>
                </a:solidFill>
                <a:latin typeface="Arial" charset="0"/>
                <a:cs typeface="Arial" charset="0"/>
              </a:rPr>
              <a:t> </a:t>
            </a:r>
            <a:r>
              <a:rPr lang="en-US" sz="2300" dirty="0">
                <a:solidFill>
                  <a:srgbClr val="0070C0"/>
                </a:solidFill>
                <a:latin typeface="Arial" charset="0"/>
                <a:cs typeface="Arial" charset="0"/>
              </a:rPr>
              <a:t>edition of SWGDRUG </a:t>
            </a:r>
            <a:r>
              <a:rPr lang="en-US" sz="2300" dirty="0" smtClean="0">
                <a:solidFill>
                  <a:srgbClr val="0070C0"/>
                </a:solidFill>
                <a:latin typeface="Arial" charset="0"/>
                <a:cs typeface="Arial" charset="0"/>
              </a:rPr>
              <a:t>Recommendations</a:t>
            </a:r>
          </a:p>
          <a:p>
            <a:pPr defTabSz="103188">
              <a:tabLst>
                <a:tab pos="355600" algn="l"/>
              </a:tabLst>
            </a:pPr>
            <a:endParaRPr lang="en-US" sz="2000" dirty="0" smtClean="0">
              <a:solidFill>
                <a:schemeClr val="accent2">
                  <a:lumMod val="75000"/>
                </a:schemeClr>
              </a:solidFill>
              <a:latin typeface="Arial" charset="0"/>
              <a:cs typeface="Arial" charset="0"/>
            </a:endParaRPr>
          </a:p>
          <a:p>
            <a:pPr defTabSz="103188">
              <a:tabLst>
                <a:tab pos="355600" algn="l"/>
              </a:tabLst>
            </a:pPr>
            <a:r>
              <a:rPr lang="en-US" b="1" dirty="0" smtClean="0">
                <a:latin typeface="Arial" charset="0"/>
                <a:cs typeface="Arial" charset="0"/>
              </a:rPr>
              <a:t>2014  </a:t>
            </a:r>
            <a:r>
              <a:rPr lang="en-US" sz="2300" dirty="0" smtClean="0">
                <a:solidFill>
                  <a:srgbClr val="0070C0"/>
                </a:solidFill>
                <a:latin typeface="Arial" charset="0"/>
                <a:cs typeface="Arial" charset="0"/>
              </a:rPr>
              <a:t>Version 7.0 of </a:t>
            </a:r>
            <a:r>
              <a:rPr lang="en-US" sz="2300" dirty="0">
                <a:solidFill>
                  <a:srgbClr val="0070C0"/>
                </a:solidFill>
                <a:latin typeface="Arial" charset="0"/>
                <a:cs typeface="Arial" charset="0"/>
              </a:rPr>
              <a:t>SWGDRUG </a:t>
            </a:r>
            <a:r>
              <a:rPr lang="en-US" sz="2300" dirty="0" smtClean="0">
                <a:solidFill>
                  <a:srgbClr val="0070C0"/>
                </a:solidFill>
                <a:latin typeface="Arial" charset="0"/>
                <a:cs typeface="Arial" charset="0"/>
              </a:rPr>
              <a:t>Recommendations</a:t>
            </a:r>
            <a:endParaRPr lang="en-US" sz="2300" b="1" dirty="0">
              <a:solidFill>
                <a:srgbClr val="0070C0"/>
              </a:solidFill>
              <a:latin typeface="Arial" charset="0"/>
              <a:cs typeface="Arial" charset="0"/>
            </a:endParaRPr>
          </a:p>
        </p:txBody>
      </p:sp>
      <p:sp>
        <p:nvSpPr>
          <p:cNvPr id="4102" name="Rectangle 2"/>
          <p:cNvSpPr>
            <a:spLocks noChangeArrowheads="1"/>
          </p:cNvSpPr>
          <p:nvPr/>
        </p:nvSpPr>
        <p:spPr bwMode="auto">
          <a:xfrm>
            <a:off x="5377883" y="-79969"/>
            <a:ext cx="2198575" cy="692150"/>
          </a:xfrm>
          <a:prstGeom prst="rect">
            <a:avLst/>
          </a:prstGeom>
          <a:noFill/>
          <a:ln w="12700">
            <a:noFill/>
            <a:miter lim="800000"/>
            <a:headEnd/>
            <a:tailEnd/>
          </a:ln>
          <a:effectLst>
            <a:outerShdw blurRad="50800" dist="38100" dir="2700000" algn="tl" rotWithShape="0">
              <a:prstClr val="black">
                <a:alpha val="40000"/>
              </a:prstClr>
            </a:outerShdw>
          </a:effectLst>
        </p:spPr>
        <p:txBody>
          <a:bodyPr wrap="square" lIns="20640" tIns="10320" rIns="20640" bIns="10320">
            <a:spAutoFit/>
          </a:bodyPr>
          <a:lstStyle/>
          <a:p>
            <a:pPr algn="ctr" defTabSz="203200"/>
            <a:r>
              <a:rPr lang="en-US" sz="4400" b="1" dirty="0" smtClean="0">
                <a:latin typeface="Arial" charset="0"/>
              </a:rPr>
              <a:t>History</a:t>
            </a:r>
            <a:endParaRPr lang="en-US" sz="4400" b="1" dirty="0">
              <a:latin typeface="Arial" charset="0"/>
            </a:endParaRPr>
          </a:p>
        </p:txBody>
      </p:sp>
      <p:sp>
        <p:nvSpPr>
          <p:cNvPr id="3" name="Slide Number Placeholder 2"/>
          <p:cNvSpPr>
            <a:spLocks noGrp="1"/>
          </p:cNvSpPr>
          <p:nvPr>
            <p:ph type="sldNum" sz="quarter" idx="12"/>
          </p:nvPr>
        </p:nvSpPr>
        <p:spPr/>
        <p:txBody>
          <a:bodyPr>
            <a:normAutofit fontScale="92500" lnSpcReduction="20000"/>
          </a:bodyPr>
          <a:lstStyle/>
          <a:p>
            <a:fld id="{8D23C714-7B79-4FEE-AD87-87B938001C67}" type="slidenum">
              <a:rPr lang="en-US" smtClean="0"/>
              <a:pPr/>
              <a:t>2</a:t>
            </a:fld>
            <a:endParaRPr lang="en-US" dirty="0"/>
          </a:p>
        </p:txBody>
      </p:sp>
    </p:spTree>
  </p:cSld>
  <p:clrMapOvr>
    <a:masterClrMapping/>
  </p:clrMapOvr>
  <p:transition spd="slow">
    <p:pu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4"/>
          <p:cNvSpPr txBox="1">
            <a:spLocks noChangeArrowheads="1"/>
          </p:cNvSpPr>
          <p:nvPr/>
        </p:nvSpPr>
        <p:spPr bwMode="auto">
          <a:xfrm>
            <a:off x="656442" y="766159"/>
            <a:ext cx="7235687" cy="697807"/>
          </a:xfrm>
          <a:prstGeom prst="rect">
            <a:avLst/>
          </a:prstGeom>
          <a:noFill/>
          <a:ln w="9525">
            <a:noFill/>
            <a:miter lim="800000"/>
            <a:headEnd/>
            <a:tailEnd/>
          </a:ln>
        </p:spPr>
        <p:txBody>
          <a:bodyPr wrap="square" lIns="20498" tIns="10249" rIns="20498" bIns="10249">
            <a:spAutoFit/>
          </a:bodyPr>
          <a:lstStyle/>
          <a:p>
            <a:pPr defTabSz="203200"/>
            <a:r>
              <a:rPr lang="en-US" sz="4400" b="1" dirty="0" smtClean="0">
                <a:effectLst>
                  <a:outerShdw blurRad="38100" dist="38100" dir="2700000" algn="tl">
                    <a:srgbClr val="000000">
                      <a:alpha val="43137"/>
                    </a:srgbClr>
                  </a:outerShdw>
                </a:effectLst>
                <a:latin typeface="Arial" charset="0"/>
              </a:rPr>
              <a:t>Development</a:t>
            </a:r>
            <a:endParaRPr lang="en-US" sz="4400" b="1" dirty="0">
              <a:effectLst>
                <a:outerShdw blurRad="38100" dist="38100" dir="2700000" algn="tl">
                  <a:srgbClr val="000000">
                    <a:alpha val="43137"/>
                  </a:srgbClr>
                </a:outerShdw>
              </a:effectLst>
              <a:latin typeface="Arial" charset="0"/>
            </a:endParaRPr>
          </a:p>
        </p:txBody>
      </p:sp>
      <p:sp>
        <p:nvSpPr>
          <p:cNvPr id="5123" name="TextBox 28"/>
          <p:cNvSpPr txBox="1">
            <a:spLocks noChangeArrowheads="1"/>
          </p:cNvSpPr>
          <p:nvPr/>
        </p:nvSpPr>
        <p:spPr bwMode="auto">
          <a:xfrm>
            <a:off x="565001" y="1463966"/>
            <a:ext cx="8046194" cy="2175134"/>
          </a:xfrm>
          <a:prstGeom prst="rect">
            <a:avLst/>
          </a:prstGeom>
          <a:noFill/>
          <a:ln w="9525">
            <a:noFill/>
            <a:miter lim="800000"/>
            <a:headEnd/>
            <a:tailEnd/>
          </a:ln>
        </p:spPr>
        <p:txBody>
          <a:bodyPr wrap="square" lIns="20498" tIns="10249" rIns="20498" bIns="10249">
            <a:spAutoFit/>
          </a:bodyPr>
          <a:lstStyle/>
          <a:p>
            <a:pPr marL="460375" indent="-342900" defTabSz="203200">
              <a:spcBef>
                <a:spcPts val="600"/>
              </a:spcBef>
              <a:spcAft>
                <a:spcPts val="0"/>
              </a:spcAft>
              <a:buClr>
                <a:schemeClr val="tx1"/>
              </a:buClr>
              <a:buFont typeface="Arial" pitchFamily="34" charset="0"/>
              <a:buChar char="•"/>
            </a:pPr>
            <a:r>
              <a:rPr lang="en-US" dirty="0">
                <a:solidFill>
                  <a:srgbClr val="0070C0"/>
                </a:solidFill>
                <a:latin typeface="Arial" charset="0"/>
                <a:cs typeface="Arial" charset="0"/>
              </a:rPr>
              <a:t>Documents are drafted by </a:t>
            </a:r>
            <a:r>
              <a:rPr lang="en-US" dirty="0" smtClean="0">
                <a:solidFill>
                  <a:srgbClr val="0070C0"/>
                </a:solidFill>
                <a:latin typeface="Arial" charset="0"/>
                <a:cs typeface="Arial" charset="0"/>
              </a:rPr>
              <a:t>sub-committees</a:t>
            </a:r>
          </a:p>
          <a:p>
            <a:pPr marL="460375" indent="-342900" defTabSz="203200">
              <a:spcBef>
                <a:spcPts val="600"/>
              </a:spcBef>
              <a:spcAft>
                <a:spcPts val="0"/>
              </a:spcAft>
              <a:buClr>
                <a:schemeClr val="tx1"/>
              </a:buClr>
              <a:buFont typeface="Arial" pitchFamily="34" charset="0"/>
              <a:buChar char="•"/>
            </a:pPr>
            <a:r>
              <a:rPr lang="en-US" dirty="0" smtClean="0">
                <a:solidFill>
                  <a:srgbClr val="0070C0"/>
                </a:solidFill>
                <a:latin typeface="Arial" charset="0"/>
                <a:cs typeface="Arial" charset="0"/>
              </a:rPr>
              <a:t>Drafts </a:t>
            </a:r>
            <a:r>
              <a:rPr lang="en-US" dirty="0">
                <a:solidFill>
                  <a:srgbClr val="0070C0"/>
                </a:solidFill>
                <a:latin typeface="Arial" charset="0"/>
                <a:cs typeface="Arial" charset="0"/>
              </a:rPr>
              <a:t>reviewed by core </a:t>
            </a:r>
            <a:r>
              <a:rPr lang="en-US" dirty="0" smtClean="0">
                <a:solidFill>
                  <a:srgbClr val="0070C0"/>
                </a:solidFill>
                <a:latin typeface="Arial" charset="0"/>
                <a:cs typeface="Arial" charset="0"/>
              </a:rPr>
              <a:t>committee</a:t>
            </a:r>
          </a:p>
          <a:p>
            <a:pPr marL="460375" indent="-342900" defTabSz="203200">
              <a:spcBef>
                <a:spcPts val="600"/>
              </a:spcBef>
              <a:spcAft>
                <a:spcPts val="0"/>
              </a:spcAft>
              <a:buClr>
                <a:schemeClr val="tx1"/>
              </a:buClr>
              <a:buFont typeface="Arial" pitchFamily="34" charset="0"/>
              <a:buChar char="•"/>
            </a:pPr>
            <a:r>
              <a:rPr lang="en-US" dirty="0" smtClean="0">
                <a:solidFill>
                  <a:srgbClr val="0070C0"/>
                </a:solidFill>
                <a:latin typeface="Arial" charset="0"/>
                <a:cs typeface="Arial" charset="0"/>
              </a:rPr>
              <a:t>Drafts </a:t>
            </a:r>
            <a:r>
              <a:rPr lang="en-US" dirty="0">
                <a:solidFill>
                  <a:srgbClr val="0070C0"/>
                </a:solidFill>
                <a:latin typeface="Arial" charset="0"/>
                <a:cs typeface="Arial" charset="0"/>
              </a:rPr>
              <a:t>posted on website for public </a:t>
            </a:r>
            <a:r>
              <a:rPr lang="en-US" dirty="0" smtClean="0">
                <a:solidFill>
                  <a:srgbClr val="0070C0"/>
                </a:solidFill>
                <a:latin typeface="Arial" charset="0"/>
                <a:cs typeface="Arial" charset="0"/>
              </a:rPr>
              <a:t>comments (60 days)</a:t>
            </a:r>
          </a:p>
          <a:p>
            <a:pPr marL="460375" indent="-342900" defTabSz="203200">
              <a:spcBef>
                <a:spcPts val="600"/>
              </a:spcBef>
              <a:spcAft>
                <a:spcPts val="0"/>
              </a:spcAft>
              <a:buClr>
                <a:schemeClr val="tx1"/>
              </a:buClr>
              <a:buFont typeface="Arial" pitchFamily="34" charset="0"/>
              <a:buChar char="•"/>
            </a:pPr>
            <a:r>
              <a:rPr lang="en-US" dirty="0" smtClean="0">
                <a:solidFill>
                  <a:srgbClr val="0070C0"/>
                </a:solidFill>
                <a:latin typeface="Arial" charset="0"/>
                <a:cs typeface="Arial" charset="0"/>
              </a:rPr>
              <a:t>Drafts </a:t>
            </a:r>
            <a:r>
              <a:rPr lang="en-US" dirty="0">
                <a:solidFill>
                  <a:srgbClr val="0070C0"/>
                </a:solidFill>
                <a:latin typeface="Arial" charset="0"/>
                <a:cs typeface="Arial" charset="0"/>
              </a:rPr>
              <a:t>revised as </a:t>
            </a:r>
            <a:r>
              <a:rPr lang="en-US" dirty="0" smtClean="0">
                <a:solidFill>
                  <a:srgbClr val="0070C0"/>
                </a:solidFill>
                <a:latin typeface="Arial" charset="0"/>
                <a:cs typeface="Arial" charset="0"/>
              </a:rPr>
              <a:t>needed</a:t>
            </a:r>
          </a:p>
          <a:p>
            <a:pPr marL="460375" indent="-342900" defTabSz="203200">
              <a:spcBef>
                <a:spcPts val="600"/>
              </a:spcBef>
              <a:spcAft>
                <a:spcPts val="0"/>
              </a:spcAft>
              <a:buClr>
                <a:schemeClr val="tx1"/>
              </a:buClr>
              <a:buFont typeface="Arial" pitchFamily="34" charset="0"/>
              <a:buChar char="•"/>
            </a:pPr>
            <a:r>
              <a:rPr lang="en-US" dirty="0" smtClean="0">
                <a:solidFill>
                  <a:srgbClr val="0070C0"/>
                </a:solidFill>
                <a:latin typeface="Arial" charset="0"/>
                <a:cs typeface="Arial" charset="0"/>
              </a:rPr>
              <a:t>Final </a:t>
            </a:r>
            <a:r>
              <a:rPr lang="en-US" dirty="0">
                <a:solidFill>
                  <a:srgbClr val="0070C0"/>
                </a:solidFill>
                <a:latin typeface="Arial" charset="0"/>
                <a:cs typeface="Arial" charset="0"/>
              </a:rPr>
              <a:t>documents voted on by core </a:t>
            </a:r>
            <a:r>
              <a:rPr lang="en-US" dirty="0" smtClean="0">
                <a:solidFill>
                  <a:srgbClr val="0070C0"/>
                </a:solidFill>
                <a:latin typeface="Arial" charset="0"/>
                <a:cs typeface="Arial" charset="0"/>
              </a:rPr>
              <a:t>committee</a:t>
            </a:r>
            <a:endParaRPr lang="en-US" dirty="0">
              <a:solidFill>
                <a:srgbClr val="0070C0"/>
              </a:solidFill>
              <a:latin typeface="Arial" charset="0"/>
              <a:cs typeface="Arial" charset="0"/>
            </a:endParaRPr>
          </a:p>
        </p:txBody>
      </p:sp>
      <p:sp>
        <p:nvSpPr>
          <p:cNvPr id="3" name="Slide Number Placeholder 2"/>
          <p:cNvSpPr>
            <a:spLocks noGrp="1"/>
          </p:cNvSpPr>
          <p:nvPr>
            <p:ph type="sldNum" sz="quarter" idx="12"/>
          </p:nvPr>
        </p:nvSpPr>
        <p:spPr/>
        <p:txBody>
          <a:bodyPr>
            <a:normAutofit fontScale="92500" lnSpcReduction="20000"/>
          </a:bodyPr>
          <a:lstStyle/>
          <a:p>
            <a:fld id="{8D23C714-7B79-4FEE-AD87-87B938001C67}" type="slidenum">
              <a:rPr lang="en-US" smtClean="0"/>
              <a:pPr/>
              <a:t>3</a:t>
            </a:fld>
            <a:endParaRPr lang="en-US" dirty="0"/>
          </a:p>
        </p:txBody>
      </p:sp>
      <p:sp>
        <p:nvSpPr>
          <p:cNvPr id="5" name="Rectangle 1"/>
          <p:cNvSpPr>
            <a:spLocks noChangeArrowheads="1"/>
          </p:cNvSpPr>
          <p:nvPr/>
        </p:nvSpPr>
        <p:spPr bwMode="auto">
          <a:xfrm>
            <a:off x="591127" y="4823538"/>
            <a:ext cx="8046194" cy="1282582"/>
          </a:xfrm>
          <a:prstGeom prst="rect">
            <a:avLst/>
          </a:prstGeom>
          <a:noFill/>
          <a:ln w="9525">
            <a:noFill/>
            <a:miter lim="800000"/>
            <a:headEnd/>
            <a:tailEnd/>
          </a:ln>
        </p:spPr>
        <p:txBody>
          <a:bodyPr wrap="square" lIns="20498" tIns="10249" rIns="20498" bIns="10249" anchor="ctr">
            <a:spAutoFit/>
          </a:bodyPr>
          <a:lstStyle/>
          <a:p>
            <a:pPr marL="458788" indent="-342900" defTabSz="203200" eaLnBrk="1" hangingPunct="1">
              <a:spcBef>
                <a:spcPts val="600"/>
              </a:spcBef>
              <a:buClr>
                <a:schemeClr val="tx1"/>
              </a:buClr>
              <a:buFont typeface="Arial" pitchFamily="34" charset="0"/>
              <a:buChar char="•"/>
            </a:pPr>
            <a:r>
              <a:rPr lang="en-US" b="1" dirty="0" smtClean="0">
                <a:solidFill>
                  <a:srgbClr val="0070C0"/>
                </a:solidFill>
                <a:effectLst>
                  <a:outerShdw blurRad="38100" dist="38100" dir="2700000" algn="tl">
                    <a:srgbClr val="000000">
                      <a:alpha val="43137"/>
                    </a:srgbClr>
                  </a:outerShdw>
                </a:effectLst>
                <a:latin typeface="Arial" charset="0"/>
                <a:ea typeface="Calibri" pitchFamily="34" charset="0"/>
                <a:cs typeface="Arial" charset="0"/>
              </a:rPr>
              <a:t>WWW.SWGDRUG.ORG</a:t>
            </a:r>
            <a:endParaRPr lang="en-US" b="1" dirty="0">
              <a:solidFill>
                <a:srgbClr val="0070C0"/>
              </a:solidFill>
              <a:latin typeface="Arial" charset="0"/>
              <a:ea typeface="Calibri" pitchFamily="34" charset="0"/>
              <a:cs typeface="Arial" charset="0"/>
            </a:endParaRPr>
          </a:p>
          <a:p>
            <a:pPr marL="458788" indent="-342900" defTabSz="203200" eaLnBrk="1" hangingPunct="1">
              <a:spcBef>
                <a:spcPts val="600"/>
              </a:spcBef>
              <a:buClr>
                <a:schemeClr val="tx1"/>
              </a:buClr>
              <a:buFont typeface="Arial" pitchFamily="34" charset="0"/>
              <a:buChar char="•"/>
            </a:pPr>
            <a:r>
              <a:rPr lang="en-US" dirty="0">
                <a:solidFill>
                  <a:srgbClr val="0070C0"/>
                </a:solidFill>
                <a:latin typeface="Arial" charset="0"/>
                <a:ea typeface="Calibri" pitchFamily="34" charset="0"/>
                <a:cs typeface="Arial" charset="0"/>
              </a:rPr>
              <a:t>Local, national and international </a:t>
            </a:r>
            <a:r>
              <a:rPr lang="en-US" dirty="0" smtClean="0">
                <a:solidFill>
                  <a:srgbClr val="0070C0"/>
                </a:solidFill>
                <a:latin typeface="Arial" charset="0"/>
                <a:ea typeface="Calibri" pitchFamily="34" charset="0"/>
                <a:cs typeface="Arial" charset="0"/>
              </a:rPr>
              <a:t>meetings</a:t>
            </a:r>
            <a:endParaRPr lang="en-US" dirty="0">
              <a:solidFill>
                <a:srgbClr val="0070C0"/>
              </a:solidFill>
              <a:latin typeface="Arial" charset="0"/>
              <a:ea typeface="Calibri" pitchFamily="34" charset="0"/>
              <a:cs typeface="Arial" charset="0"/>
            </a:endParaRPr>
          </a:p>
          <a:p>
            <a:pPr marL="458788" indent="-342900" defTabSz="203200" eaLnBrk="1" hangingPunct="1">
              <a:spcBef>
                <a:spcPts val="600"/>
              </a:spcBef>
              <a:buClr>
                <a:schemeClr val="tx1"/>
              </a:buClr>
              <a:buFont typeface="Arial" pitchFamily="34" charset="0"/>
              <a:buChar char="•"/>
            </a:pPr>
            <a:r>
              <a:rPr lang="en-US" dirty="0">
                <a:solidFill>
                  <a:srgbClr val="0070C0"/>
                </a:solidFill>
                <a:latin typeface="Arial" charset="0"/>
                <a:ea typeface="Calibri" pitchFamily="34" charset="0"/>
                <a:cs typeface="Arial" charset="0"/>
              </a:rPr>
              <a:t>Development of </a:t>
            </a:r>
            <a:r>
              <a:rPr lang="en-US" dirty="0" smtClean="0">
                <a:solidFill>
                  <a:srgbClr val="0070C0"/>
                </a:solidFill>
                <a:latin typeface="Arial" charset="0"/>
                <a:ea typeface="Calibri" pitchFamily="34" charset="0"/>
                <a:cs typeface="Arial" charset="0"/>
              </a:rPr>
              <a:t>standards practices </a:t>
            </a:r>
            <a:r>
              <a:rPr lang="en-US" dirty="0">
                <a:solidFill>
                  <a:srgbClr val="0070C0"/>
                </a:solidFill>
                <a:latin typeface="Arial" charset="0"/>
                <a:ea typeface="Calibri" pitchFamily="34" charset="0"/>
                <a:cs typeface="Arial" charset="0"/>
              </a:rPr>
              <a:t>/ </a:t>
            </a:r>
            <a:r>
              <a:rPr lang="en-US" dirty="0" smtClean="0">
                <a:solidFill>
                  <a:srgbClr val="0070C0"/>
                </a:solidFill>
                <a:latin typeface="Arial" charset="0"/>
                <a:ea typeface="Calibri" pitchFamily="34" charset="0"/>
                <a:cs typeface="Arial" charset="0"/>
              </a:rPr>
              <a:t>guides via ASTM</a:t>
            </a:r>
            <a:endParaRPr lang="en-US" dirty="0">
              <a:solidFill>
                <a:srgbClr val="0070C0"/>
              </a:solidFill>
              <a:latin typeface="Arial" charset="0"/>
              <a:ea typeface="Calibri" pitchFamily="34" charset="0"/>
              <a:cs typeface="Arial" charset="0"/>
            </a:endParaRPr>
          </a:p>
        </p:txBody>
      </p:sp>
      <p:sp>
        <p:nvSpPr>
          <p:cNvPr id="6" name="TextBox 4"/>
          <p:cNvSpPr txBox="1">
            <a:spLocks noChangeArrowheads="1"/>
          </p:cNvSpPr>
          <p:nvPr/>
        </p:nvSpPr>
        <p:spPr bwMode="auto">
          <a:xfrm>
            <a:off x="682568" y="4090787"/>
            <a:ext cx="4072314" cy="697807"/>
          </a:xfrm>
          <a:prstGeom prst="rect">
            <a:avLst/>
          </a:prstGeom>
          <a:noFill/>
          <a:ln w="9525">
            <a:noFill/>
            <a:miter lim="800000"/>
            <a:headEnd/>
            <a:tailEnd/>
          </a:ln>
        </p:spPr>
        <p:txBody>
          <a:bodyPr wrap="square" lIns="20498" tIns="10249" rIns="20498" bIns="10249">
            <a:spAutoFit/>
          </a:bodyPr>
          <a:lstStyle/>
          <a:p>
            <a:pPr defTabSz="203200"/>
            <a:r>
              <a:rPr lang="en-US" sz="4400" b="1" dirty="0" smtClean="0">
                <a:effectLst>
                  <a:outerShdw blurRad="38100" dist="38100" dir="2700000" algn="tl">
                    <a:srgbClr val="000000">
                      <a:alpha val="43137"/>
                    </a:srgbClr>
                  </a:outerShdw>
                </a:effectLst>
                <a:latin typeface="Arial" charset="0"/>
              </a:rPr>
              <a:t>Dissemination</a:t>
            </a:r>
            <a:endParaRPr lang="en-US" sz="4400" b="1" dirty="0">
              <a:effectLst>
                <a:outerShdw blurRad="38100" dist="38100" dir="2700000" algn="tl">
                  <a:srgbClr val="000000">
                    <a:alpha val="43137"/>
                  </a:srgbClr>
                </a:outerShdw>
              </a:effectLst>
              <a:latin typeface="Arial" charset="0"/>
            </a:endParaRPr>
          </a:p>
        </p:txBody>
      </p:sp>
      <p:sp>
        <p:nvSpPr>
          <p:cNvPr id="7" name="TextBox 4"/>
          <p:cNvSpPr txBox="1">
            <a:spLocks noChangeArrowheads="1"/>
          </p:cNvSpPr>
          <p:nvPr/>
        </p:nvSpPr>
        <p:spPr bwMode="auto">
          <a:xfrm>
            <a:off x="4883882" y="-91441"/>
            <a:ext cx="3123649" cy="697807"/>
          </a:xfrm>
          <a:prstGeom prst="rect">
            <a:avLst/>
          </a:prstGeom>
          <a:noFill/>
          <a:ln w="9525">
            <a:noFill/>
            <a:miter lim="800000"/>
            <a:headEnd/>
            <a:tailEnd/>
          </a:ln>
        </p:spPr>
        <p:txBody>
          <a:bodyPr wrap="square" lIns="20498" tIns="10249" rIns="20498" bIns="10249">
            <a:spAutoFit/>
          </a:bodyPr>
          <a:lstStyle/>
          <a:p>
            <a:pPr algn="ctr" defTabSz="203200"/>
            <a:r>
              <a:rPr lang="en-US" sz="4400" b="1" dirty="0" smtClean="0">
                <a:effectLst>
                  <a:outerShdw blurRad="38100" dist="38100" dir="2700000" algn="tl">
                    <a:srgbClr val="000000">
                      <a:alpha val="43137"/>
                    </a:srgbClr>
                  </a:outerShdw>
                </a:effectLst>
                <a:latin typeface="Arial" charset="0"/>
              </a:rPr>
              <a:t>Documents</a:t>
            </a:r>
            <a:endParaRPr lang="en-US" sz="4400" b="1" dirty="0">
              <a:effectLst>
                <a:outerShdw blurRad="38100" dist="38100" dir="2700000" algn="tl">
                  <a:srgbClr val="000000">
                    <a:alpha val="43137"/>
                  </a:srgbClr>
                </a:outerShdw>
              </a:effectLst>
              <a:latin typeface="Arial" charset="0"/>
            </a:endParaRPr>
          </a:p>
        </p:txBody>
      </p:sp>
    </p:spTree>
  </p:cSld>
  <p:clrMapOvr>
    <a:masterClrMapping/>
  </p:clrMapOvr>
  <p:transition spd="slow">
    <p:pu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bwMode="auto">
          <a:xfrm>
            <a:off x="608652" y="953591"/>
            <a:ext cx="8049023" cy="5329644"/>
          </a:xfrm>
          <a:prstGeom prst="rect">
            <a:avLst/>
          </a:prstGeom>
          <a:noFill/>
          <a:ln w="9525">
            <a:noFill/>
            <a:miter lim="800000"/>
            <a:headEnd/>
            <a:tailEnd/>
          </a:ln>
        </p:spPr>
        <p:txBody>
          <a:bodyPr lIns="91365" tIns="45684" rIns="91365" bIns="45684"/>
          <a:lstStyle/>
          <a:p>
            <a:pPr marL="349250" indent="-349250" defTabSz="912813" eaLnBrk="1" hangingPunct="1">
              <a:spcBef>
                <a:spcPts val="600"/>
              </a:spcBef>
              <a:buClr>
                <a:schemeClr val="tx1"/>
              </a:buClr>
              <a:buFont typeface="Wingdings" pitchFamily="2" charset="2"/>
              <a:buChar char="v"/>
            </a:pPr>
            <a:r>
              <a:rPr lang="en-US" b="1" dirty="0">
                <a:latin typeface="Arial" charset="0"/>
                <a:cs typeface="Arial" charset="0"/>
              </a:rPr>
              <a:t>SWGDRUG</a:t>
            </a:r>
            <a:r>
              <a:rPr lang="en-US" dirty="0">
                <a:solidFill>
                  <a:schemeClr val="accent4">
                    <a:lumMod val="50000"/>
                  </a:schemeClr>
                </a:solidFill>
                <a:latin typeface="Arial" charset="0"/>
                <a:cs typeface="Arial" charset="0"/>
              </a:rPr>
              <a:t> </a:t>
            </a:r>
            <a:r>
              <a:rPr lang="en-US" dirty="0">
                <a:solidFill>
                  <a:srgbClr val="0070C0"/>
                </a:solidFill>
                <a:latin typeface="Arial" charset="0"/>
                <a:cs typeface="Arial" charset="0"/>
              </a:rPr>
              <a:t>has brought </a:t>
            </a:r>
            <a:r>
              <a:rPr lang="en-US" dirty="0" smtClean="0">
                <a:solidFill>
                  <a:srgbClr val="0070C0"/>
                </a:solidFill>
                <a:latin typeface="Arial" charset="0"/>
                <a:cs typeface="Arial" charset="0"/>
              </a:rPr>
              <a:t>most </a:t>
            </a:r>
            <a:r>
              <a:rPr lang="en-US" dirty="0">
                <a:solidFill>
                  <a:srgbClr val="0070C0"/>
                </a:solidFill>
                <a:latin typeface="Arial" charset="0"/>
                <a:cs typeface="Arial" charset="0"/>
              </a:rPr>
              <a:t>of </a:t>
            </a:r>
            <a:r>
              <a:rPr lang="en-US" dirty="0" smtClean="0">
                <a:solidFill>
                  <a:srgbClr val="0070C0"/>
                </a:solidFill>
                <a:latin typeface="Arial" charset="0"/>
                <a:cs typeface="Arial" charset="0"/>
              </a:rPr>
              <a:t>its recommendations to ASTM</a:t>
            </a:r>
            <a:r>
              <a:rPr lang="en-US" dirty="0">
                <a:solidFill>
                  <a:srgbClr val="0070C0"/>
                </a:solidFill>
                <a:latin typeface="Arial" charset="0"/>
                <a:cs typeface="Arial" charset="0"/>
              </a:rPr>
              <a:t>.</a:t>
            </a:r>
            <a:r>
              <a:rPr lang="en-US" dirty="0" smtClean="0">
                <a:solidFill>
                  <a:srgbClr val="0070C0"/>
                </a:solidFill>
                <a:latin typeface="Arial" charset="0"/>
                <a:cs typeface="Arial" charset="0"/>
              </a:rPr>
              <a:t> They have been adopted as internationally </a:t>
            </a:r>
            <a:r>
              <a:rPr lang="en-US" dirty="0">
                <a:solidFill>
                  <a:srgbClr val="0070C0"/>
                </a:solidFill>
                <a:latin typeface="Arial" charset="0"/>
                <a:cs typeface="Arial" charset="0"/>
              </a:rPr>
              <a:t>recognized standards/practices</a:t>
            </a:r>
            <a:r>
              <a:rPr lang="en-US" dirty="0" smtClean="0">
                <a:solidFill>
                  <a:srgbClr val="0070C0"/>
                </a:solidFill>
                <a:latin typeface="Arial" charset="0"/>
                <a:cs typeface="Arial" charset="0"/>
              </a:rPr>
              <a:t>.</a:t>
            </a:r>
          </a:p>
          <a:p>
            <a:pPr marL="349250" indent="-349250" defTabSz="912813" eaLnBrk="1" hangingPunct="1">
              <a:spcBef>
                <a:spcPts val="600"/>
              </a:spcBef>
              <a:buClr>
                <a:schemeClr val="tx1"/>
              </a:buClr>
              <a:buFont typeface="Wingdings" pitchFamily="2" charset="2"/>
              <a:buChar char="v"/>
            </a:pPr>
            <a:endParaRPr lang="en-US" sz="900" dirty="0">
              <a:solidFill>
                <a:srgbClr val="0070C0"/>
              </a:solidFill>
              <a:latin typeface="Arial" charset="0"/>
              <a:cs typeface="Arial" charset="0"/>
            </a:endParaRPr>
          </a:p>
          <a:p>
            <a:pPr marL="349250" lvl="1" indent="-349250" defTabSz="912813" eaLnBrk="1" hangingPunct="1">
              <a:spcBef>
                <a:spcPts val="600"/>
              </a:spcBef>
              <a:buClr>
                <a:schemeClr val="tx1"/>
              </a:buClr>
              <a:buFont typeface="Wingdings" pitchFamily="2" charset="2"/>
              <a:buChar char="v"/>
            </a:pPr>
            <a:r>
              <a:rPr lang="en-US" dirty="0">
                <a:solidFill>
                  <a:srgbClr val="0070C0"/>
                </a:solidFill>
                <a:latin typeface="Arial" charset="0"/>
                <a:cs typeface="Arial" charset="0"/>
              </a:rPr>
              <a:t>ASTM </a:t>
            </a:r>
            <a:r>
              <a:rPr lang="en-US" dirty="0" smtClean="0">
                <a:solidFill>
                  <a:srgbClr val="0070C0"/>
                </a:solidFill>
                <a:latin typeface="Arial" charset="0"/>
                <a:cs typeface="Arial" charset="0"/>
              </a:rPr>
              <a:t>Standard Guides or Practices</a:t>
            </a:r>
            <a:r>
              <a:rPr lang="en-US" dirty="0">
                <a:solidFill>
                  <a:srgbClr val="0070C0"/>
                </a:solidFill>
                <a:latin typeface="Arial" charset="0"/>
                <a:cs typeface="Arial" charset="0"/>
              </a:rPr>
              <a:t>:</a:t>
            </a:r>
          </a:p>
          <a:p>
            <a:pPr marL="631825" lvl="1" indent="-285750" defTabSz="912813" eaLnBrk="1" hangingPunct="1">
              <a:spcBef>
                <a:spcPts val="600"/>
              </a:spcBef>
              <a:buClr>
                <a:srgbClr val="000000"/>
              </a:buClr>
              <a:buFont typeface="Wingdings" pitchFamily="2" charset="2"/>
              <a:buChar char="§"/>
            </a:pPr>
            <a:r>
              <a:rPr lang="en-US" sz="1800" b="1" dirty="0" smtClean="0">
                <a:solidFill>
                  <a:srgbClr val="0070C0"/>
                </a:solidFill>
                <a:latin typeface="Arial" charset="0"/>
                <a:cs typeface="Arial" charset="0"/>
              </a:rPr>
              <a:t>E2326:</a:t>
            </a:r>
            <a:r>
              <a:rPr lang="en-US" sz="1800" b="1" dirty="0">
                <a:solidFill>
                  <a:schemeClr val="accent2">
                    <a:lumMod val="50000"/>
                  </a:schemeClr>
                </a:solidFill>
                <a:latin typeface="Arial" charset="0"/>
                <a:cs typeface="Arial" charset="0"/>
              </a:rPr>
              <a:t>	</a:t>
            </a:r>
            <a:r>
              <a:rPr lang="en-US" sz="1800" dirty="0" smtClean="0">
                <a:latin typeface="Arial" charset="0"/>
                <a:cs typeface="Arial" charset="0"/>
              </a:rPr>
              <a:t>Education </a:t>
            </a:r>
            <a:r>
              <a:rPr lang="en-US" sz="1800" dirty="0">
                <a:latin typeface="Arial" charset="0"/>
                <a:cs typeface="Arial" charset="0"/>
              </a:rPr>
              <a:t>and Training of </a:t>
            </a:r>
            <a:r>
              <a:rPr lang="en-US" sz="1800" dirty="0" smtClean="0">
                <a:latin typeface="Arial" charset="0"/>
                <a:cs typeface="Arial" charset="0"/>
              </a:rPr>
              <a:t>Seized-Drug </a:t>
            </a:r>
            <a:r>
              <a:rPr lang="en-US" sz="1800" dirty="0">
                <a:latin typeface="Arial" charset="0"/>
                <a:cs typeface="Arial" charset="0"/>
              </a:rPr>
              <a:t>Analysts</a:t>
            </a:r>
          </a:p>
          <a:p>
            <a:pPr marL="631825" lvl="1" indent="-285750" defTabSz="912813" eaLnBrk="1" hangingPunct="1">
              <a:spcBef>
                <a:spcPts val="600"/>
              </a:spcBef>
              <a:buClr>
                <a:srgbClr val="000000"/>
              </a:buClr>
              <a:buFont typeface="Wingdings" pitchFamily="2" charset="2"/>
              <a:buChar char="§"/>
            </a:pPr>
            <a:r>
              <a:rPr lang="en-US" sz="1800" b="1" dirty="0" smtClean="0">
                <a:solidFill>
                  <a:srgbClr val="0070C0"/>
                </a:solidFill>
                <a:latin typeface="Arial" charset="0"/>
                <a:cs typeface="Arial" charset="0"/>
              </a:rPr>
              <a:t>E2327:</a:t>
            </a:r>
            <a:r>
              <a:rPr lang="en-US" sz="1800" b="1" dirty="0">
                <a:solidFill>
                  <a:schemeClr val="accent2">
                    <a:lumMod val="75000"/>
                  </a:schemeClr>
                </a:solidFill>
                <a:latin typeface="Arial" charset="0"/>
                <a:cs typeface="Arial" charset="0"/>
              </a:rPr>
              <a:t>	</a:t>
            </a:r>
            <a:r>
              <a:rPr lang="en-US" sz="1800" dirty="0" smtClean="0">
                <a:latin typeface="Arial" charset="0"/>
                <a:cs typeface="Arial" charset="0"/>
              </a:rPr>
              <a:t>Quality </a:t>
            </a:r>
            <a:r>
              <a:rPr lang="en-US" sz="1800" dirty="0">
                <a:latin typeface="Arial" charset="0"/>
                <a:cs typeface="Arial" charset="0"/>
              </a:rPr>
              <a:t>Assurance of </a:t>
            </a:r>
            <a:r>
              <a:rPr lang="en-US" sz="1800" dirty="0" smtClean="0">
                <a:latin typeface="Arial" charset="0"/>
                <a:cs typeface="Arial" charset="0"/>
              </a:rPr>
              <a:t>Laboratories Performing Seized-			Drug </a:t>
            </a:r>
            <a:r>
              <a:rPr lang="en-US" sz="1800" dirty="0">
                <a:latin typeface="Arial" charset="0"/>
                <a:cs typeface="Arial" charset="0"/>
              </a:rPr>
              <a:t>Analysis</a:t>
            </a:r>
          </a:p>
          <a:p>
            <a:pPr marL="631825" lvl="1" indent="-285750" defTabSz="912813" eaLnBrk="1" hangingPunct="1">
              <a:spcBef>
                <a:spcPts val="600"/>
              </a:spcBef>
              <a:buClr>
                <a:srgbClr val="000000"/>
              </a:buClr>
              <a:buFont typeface="Wingdings" pitchFamily="2" charset="2"/>
              <a:buChar char="§"/>
            </a:pPr>
            <a:r>
              <a:rPr lang="en-US" sz="1800" b="1" dirty="0" smtClean="0">
                <a:solidFill>
                  <a:srgbClr val="0070C0"/>
                </a:solidFill>
                <a:latin typeface="Arial" charset="0"/>
                <a:cs typeface="Arial" charset="0"/>
              </a:rPr>
              <a:t>E2329:</a:t>
            </a:r>
            <a:r>
              <a:rPr lang="en-US" sz="1800" b="1" dirty="0">
                <a:solidFill>
                  <a:schemeClr val="accent2">
                    <a:lumMod val="75000"/>
                  </a:schemeClr>
                </a:solidFill>
                <a:latin typeface="Arial" charset="0"/>
                <a:cs typeface="Arial" charset="0"/>
              </a:rPr>
              <a:t>	</a:t>
            </a:r>
            <a:r>
              <a:rPr lang="en-US" sz="1800" dirty="0" smtClean="0">
                <a:latin typeface="Arial" charset="0"/>
                <a:cs typeface="Arial" charset="0"/>
              </a:rPr>
              <a:t>Identification </a:t>
            </a:r>
            <a:r>
              <a:rPr lang="en-US" sz="1800" dirty="0">
                <a:latin typeface="Arial" charset="0"/>
                <a:cs typeface="Arial" charset="0"/>
              </a:rPr>
              <a:t>of Seized Drugs</a:t>
            </a:r>
          </a:p>
          <a:p>
            <a:pPr marL="631825" lvl="1" indent="-285750" defTabSz="912813" eaLnBrk="1" hangingPunct="1">
              <a:spcBef>
                <a:spcPts val="600"/>
              </a:spcBef>
              <a:buClr>
                <a:srgbClr val="000000"/>
              </a:buClr>
              <a:buFont typeface="Wingdings" pitchFamily="2" charset="2"/>
              <a:buChar char="§"/>
            </a:pPr>
            <a:r>
              <a:rPr lang="en-US" sz="1800" b="1" dirty="0" smtClean="0">
                <a:solidFill>
                  <a:srgbClr val="0070C0"/>
                </a:solidFill>
                <a:latin typeface="Arial" charset="0"/>
                <a:cs typeface="Arial" charset="0"/>
              </a:rPr>
              <a:t>E2548:</a:t>
            </a:r>
            <a:r>
              <a:rPr lang="en-US" sz="1800" b="1" dirty="0" smtClean="0">
                <a:solidFill>
                  <a:schemeClr val="accent2">
                    <a:lumMod val="75000"/>
                  </a:schemeClr>
                </a:solidFill>
                <a:latin typeface="Arial" charset="0"/>
                <a:cs typeface="Arial" charset="0"/>
              </a:rPr>
              <a:t>	</a:t>
            </a:r>
            <a:r>
              <a:rPr lang="en-US" sz="1800" dirty="0" smtClean="0">
                <a:latin typeface="Arial" charset="0"/>
                <a:cs typeface="Arial" charset="0"/>
              </a:rPr>
              <a:t>Sampling </a:t>
            </a:r>
            <a:r>
              <a:rPr lang="en-US" sz="1800" dirty="0">
                <a:latin typeface="Arial" charset="0"/>
                <a:cs typeface="Arial" charset="0"/>
              </a:rPr>
              <a:t>Seized Drugs for </a:t>
            </a:r>
            <a:r>
              <a:rPr lang="en-US" sz="1800" dirty="0" smtClean="0">
                <a:latin typeface="Arial" charset="0"/>
                <a:cs typeface="Arial" charset="0"/>
              </a:rPr>
              <a:t>Qualitative and </a:t>
            </a:r>
            <a:r>
              <a:rPr lang="en-US" sz="1800" dirty="0">
                <a:latin typeface="Arial" charset="0"/>
                <a:cs typeface="Arial" charset="0"/>
              </a:rPr>
              <a:t>Quantitative </a:t>
            </a:r>
            <a:r>
              <a:rPr lang="en-US" sz="1800" dirty="0" smtClean="0">
                <a:latin typeface="Arial" charset="0"/>
                <a:cs typeface="Arial" charset="0"/>
              </a:rPr>
              <a:t>		Analysis</a:t>
            </a:r>
          </a:p>
          <a:p>
            <a:pPr marL="631825" lvl="1" indent="-285750" defTabSz="912813" eaLnBrk="1" hangingPunct="1">
              <a:spcBef>
                <a:spcPts val="600"/>
              </a:spcBef>
              <a:buClr>
                <a:srgbClr val="000000"/>
              </a:buClr>
              <a:buFont typeface="Wingdings" pitchFamily="2" charset="2"/>
              <a:buChar char="§"/>
            </a:pPr>
            <a:r>
              <a:rPr lang="en-US" sz="1800" b="1" dirty="0" smtClean="0">
                <a:solidFill>
                  <a:srgbClr val="0070C0"/>
                </a:solidFill>
                <a:latin typeface="Arial" charset="0"/>
                <a:cs typeface="Arial" charset="0"/>
              </a:rPr>
              <a:t>E2549:</a:t>
            </a:r>
            <a:r>
              <a:rPr lang="en-US" sz="1800" dirty="0" smtClean="0">
                <a:latin typeface="Arial" charset="0"/>
                <a:cs typeface="Arial" charset="0"/>
              </a:rPr>
              <a:t>	Validation of Seized-Drugs Analytical Methods</a:t>
            </a:r>
            <a:endParaRPr lang="en-US" sz="1800" dirty="0">
              <a:latin typeface="Arial" charset="0"/>
              <a:cs typeface="Arial" charset="0"/>
            </a:endParaRPr>
          </a:p>
          <a:p>
            <a:pPr marL="631825" lvl="1" indent="-285750" defTabSz="912813" eaLnBrk="1" hangingPunct="1">
              <a:spcBef>
                <a:spcPts val="600"/>
              </a:spcBef>
              <a:buClr>
                <a:srgbClr val="000000"/>
              </a:buClr>
              <a:buFont typeface="Wingdings" pitchFamily="2" charset="2"/>
              <a:buChar char="§"/>
            </a:pPr>
            <a:r>
              <a:rPr lang="en-US" sz="1800" b="1" dirty="0" smtClean="0">
                <a:solidFill>
                  <a:srgbClr val="0070C0"/>
                </a:solidFill>
                <a:latin typeface="Arial" charset="0"/>
                <a:cs typeface="Arial" charset="0"/>
              </a:rPr>
              <a:t>E2764:</a:t>
            </a:r>
            <a:r>
              <a:rPr lang="en-US" sz="1800" b="1" dirty="0">
                <a:solidFill>
                  <a:schemeClr val="accent2">
                    <a:lumMod val="75000"/>
                  </a:schemeClr>
                </a:solidFill>
                <a:latin typeface="Arial" charset="0"/>
                <a:cs typeface="Arial" charset="0"/>
              </a:rPr>
              <a:t>	</a:t>
            </a:r>
            <a:r>
              <a:rPr lang="en-US" sz="1800" dirty="0" smtClean="0">
                <a:latin typeface="Arial" charset="0"/>
                <a:cs typeface="Arial" charset="0"/>
              </a:rPr>
              <a:t>Uncertainty </a:t>
            </a:r>
            <a:r>
              <a:rPr lang="en-US" sz="1800" dirty="0">
                <a:latin typeface="Arial" charset="0"/>
                <a:cs typeface="Arial" charset="0"/>
              </a:rPr>
              <a:t>Assessment in </a:t>
            </a:r>
            <a:r>
              <a:rPr lang="en-US" sz="1800" dirty="0" smtClean="0">
                <a:latin typeface="Arial" charset="0"/>
                <a:cs typeface="Arial" charset="0"/>
              </a:rPr>
              <a:t>the Context </a:t>
            </a:r>
            <a:r>
              <a:rPr lang="en-US" sz="1800" dirty="0">
                <a:latin typeface="Arial" charset="0"/>
                <a:cs typeface="Arial" charset="0"/>
              </a:rPr>
              <a:t>of Seized Drug </a:t>
            </a:r>
            <a:r>
              <a:rPr lang="en-US" sz="1800" dirty="0" smtClean="0">
                <a:latin typeface="Arial" charset="0"/>
                <a:cs typeface="Arial" charset="0"/>
              </a:rPr>
              <a:t>		Analysis</a:t>
            </a:r>
          </a:p>
          <a:p>
            <a:pPr marL="631825" lvl="2" indent="-285750" defTabSz="912813" eaLnBrk="1" hangingPunct="1">
              <a:spcBef>
                <a:spcPts val="600"/>
              </a:spcBef>
              <a:buClr>
                <a:srgbClr val="000000"/>
              </a:buClr>
              <a:buFont typeface="Wingdings" pitchFamily="2" charset="2"/>
              <a:buChar char="§"/>
              <a:tabLst>
                <a:tab pos="1828800" algn="l"/>
              </a:tabLst>
            </a:pPr>
            <a:r>
              <a:rPr lang="en-US" sz="1800" b="1" dirty="0" smtClean="0">
                <a:solidFill>
                  <a:srgbClr val="0070C0"/>
                </a:solidFill>
                <a:latin typeface="Arial" charset="0"/>
                <a:cs typeface="Arial" charset="0"/>
              </a:rPr>
              <a:t>E2882:</a:t>
            </a:r>
            <a:r>
              <a:rPr lang="en-US" sz="1800" b="1" dirty="0" smtClean="0">
                <a:solidFill>
                  <a:srgbClr val="C00000"/>
                </a:solidFill>
                <a:latin typeface="Arial" charset="0"/>
                <a:cs typeface="Arial" charset="0"/>
              </a:rPr>
              <a:t>	</a:t>
            </a:r>
            <a:r>
              <a:rPr lang="en-US" sz="1800" dirty="0" smtClean="0">
                <a:latin typeface="Arial" charset="0"/>
                <a:cs typeface="Arial" charset="0"/>
              </a:rPr>
              <a:t>Analysis of Clandestine Laboratory Evidence</a:t>
            </a:r>
            <a:endParaRPr lang="en-US" sz="1800" dirty="0">
              <a:latin typeface="Arial" charset="0"/>
              <a:cs typeface="Arial" charset="0"/>
            </a:endParaRPr>
          </a:p>
        </p:txBody>
      </p:sp>
      <p:sp>
        <p:nvSpPr>
          <p:cNvPr id="15366" name="Rectangle 4"/>
          <p:cNvSpPr>
            <a:spLocks noChangeArrowheads="1"/>
          </p:cNvSpPr>
          <p:nvPr/>
        </p:nvSpPr>
        <p:spPr bwMode="auto">
          <a:xfrm>
            <a:off x="5812020" y="0"/>
            <a:ext cx="1150483" cy="574696"/>
          </a:xfrm>
          <a:prstGeom prst="rect">
            <a:avLst/>
          </a:prstGeom>
          <a:noFill/>
          <a:ln w="12700">
            <a:noFill/>
            <a:miter lim="800000"/>
            <a:headEnd type="none" w="sm" len="sm"/>
            <a:tailEnd type="none" w="sm" len="sm"/>
          </a:ln>
        </p:spPr>
        <p:txBody>
          <a:bodyPr wrap="square" lIns="20498" tIns="10249" rIns="20498" bIns="10249">
            <a:spAutoFit/>
          </a:bodyPr>
          <a:lstStyle/>
          <a:p>
            <a:pPr defTabSz="203200"/>
            <a:r>
              <a:rPr lang="en-US" sz="3600" b="1" dirty="0" smtClean="0">
                <a:effectLst>
                  <a:outerShdw blurRad="38100" dist="38100" dir="2700000" algn="tl">
                    <a:srgbClr val="000000">
                      <a:alpha val="43137"/>
                    </a:srgbClr>
                  </a:outerShdw>
                </a:effectLst>
                <a:latin typeface="Arial" charset="0"/>
              </a:rPr>
              <a:t>SDO</a:t>
            </a:r>
            <a:endParaRPr lang="en-US" sz="3600" b="1" i="1" dirty="0">
              <a:effectLst>
                <a:outerShdw blurRad="38100" dist="38100" dir="2700000" algn="tl">
                  <a:srgbClr val="000000">
                    <a:alpha val="43137"/>
                  </a:srgbClr>
                </a:outerShdw>
              </a:effectLst>
              <a:latin typeface="Arial" charset="0"/>
            </a:endParaRPr>
          </a:p>
        </p:txBody>
      </p:sp>
      <p:sp>
        <p:nvSpPr>
          <p:cNvPr id="4" name="Slide Number Placeholder 3"/>
          <p:cNvSpPr>
            <a:spLocks noGrp="1"/>
          </p:cNvSpPr>
          <p:nvPr>
            <p:ph type="sldNum" sz="quarter" idx="12"/>
          </p:nvPr>
        </p:nvSpPr>
        <p:spPr/>
        <p:txBody>
          <a:bodyPr>
            <a:normAutofit fontScale="92500" lnSpcReduction="20000"/>
          </a:bodyPr>
          <a:lstStyle/>
          <a:p>
            <a:fld id="{8D23C714-7B79-4FEE-AD87-87B938001C67}" type="slidenum">
              <a:rPr lang="en-US" smtClean="0"/>
              <a:pPr/>
              <a:t>4</a:t>
            </a:fld>
            <a:endParaRPr lang="en-US" dirty="0"/>
          </a:p>
        </p:txBody>
      </p:sp>
    </p:spTree>
  </p:cSld>
  <p:clrMapOvr>
    <a:masterClrMapping/>
  </p:clrMapOvr>
  <p:transition spd="slow">
    <p:pu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1"/>
          <p:cNvSpPr>
            <a:spLocks noChangeArrowheads="1"/>
          </p:cNvSpPr>
          <p:nvPr/>
        </p:nvSpPr>
        <p:spPr bwMode="auto">
          <a:xfrm>
            <a:off x="641956" y="5784201"/>
            <a:ext cx="7731125" cy="636251"/>
          </a:xfrm>
          <a:prstGeom prst="rect">
            <a:avLst/>
          </a:prstGeom>
          <a:noFill/>
          <a:ln w="9525">
            <a:noFill/>
            <a:miter lim="800000"/>
            <a:headEnd/>
            <a:tailEnd/>
          </a:ln>
        </p:spPr>
        <p:txBody>
          <a:bodyPr lIns="20498" tIns="10249" rIns="20498" bIns="10249">
            <a:spAutoFit/>
          </a:bodyPr>
          <a:lstStyle/>
          <a:p>
            <a:pPr marL="128588" lvl="2" indent="-128588" algn="ctr" defTabSz="203200">
              <a:spcBef>
                <a:spcPts val="138"/>
              </a:spcBef>
              <a:spcAft>
                <a:spcPts val="138"/>
              </a:spcAft>
            </a:pPr>
            <a:r>
              <a:rPr lang="en-US" sz="2000" i="1" dirty="0">
                <a:latin typeface="Arial" charset="0"/>
                <a:cs typeface="Arial" charset="0"/>
              </a:rPr>
              <a:t>Supplemental documents are intended to be a resource for those responsible for implementing SWGDRUG Recommendations.  </a:t>
            </a:r>
          </a:p>
        </p:txBody>
      </p:sp>
      <p:sp>
        <p:nvSpPr>
          <p:cNvPr id="6147" name="Rectangle 14"/>
          <p:cNvSpPr>
            <a:spLocks noChangeArrowheads="1"/>
          </p:cNvSpPr>
          <p:nvPr/>
        </p:nvSpPr>
        <p:spPr bwMode="auto">
          <a:xfrm>
            <a:off x="641748" y="1432435"/>
            <a:ext cx="8018928" cy="4260320"/>
          </a:xfrm>
          <a:prstGeom prst="rect">
            <a:avLst/>
          </a:prstGeom>
          <a:noFill/>
          <a:ln w="9525">
            <a:noFill/>
            <a:miter lim="800000"/>
            <a:headEnd/>
            <a:tailEnd/>
          </a:ln>
        </p:spPr>
        <p:txBody>
          <a:bodyPr wrap="square" lIns="20498" tIns="10249" rIns="20498" bIns="10249">
            <a:spAutoFit/>
          </a:bodyPr>
          <a:lstStyle/>
          <a:p>
            <a:pPr marL="0" lvl="2" indent="0" defTabSz="203200">
              <a:spcBef>
                <a:spcPts val="0"/>
              </a:spcBef>
              <a:buFont typeface="Wingdings" pitchFamily="2" charset="2"/>
              <a:buChar char="§"/>
            </a:pPr>
            <a:r>
              <a:rPr lang="en-US" b="1" dirty="0" smtClean="0">
                <a:latin typeface="Arial" charset="0"/>
                <a:cs typeface="Arial" charset="0"/>
              </a:rPr>
              <a:t> SWGDRUG </a:t>
            </a:r>
            <a:r>
              <a:rPr lang="en-US" b="1" dirty="0">
                <a:latin typeface="Arial" charset="0"/>
                <a:cs typeface="Arial" charset="0"/>
              </a:rPr>
              <a:t>Recommendations, Version </a:t>
            </a:r>
            <a:r>
              <a:rPr lang="en-US" b="1" dirty="0" smtClean="0">
                <a:latin typeface="Arial" charset="0"/>
                <a:cs typeface="Arial" charset="0"/>
              </a:rPr>
              <a:t>7.0</a:t>
            </a:r>
            <a:r>
              <a:rPr lang="en-US" b="1" dirty="0" smtClean="0">
                <a:solidFill>
                  <a:srgbClr val="C00000"/>
                </a:solidFill>
                <a:latin typeface="Arial" charset="0"/>
                <a:cs typeface="Arial" charset="0"/>
              </a:rPr>
              <a:t>                			</a:t>
            </a:r>
            <a:r>
              <a:rPr lang="en-US" dirty="0" smtClean="0">
                <a:solidFill>
                  <a:srgbClr val="0070C0"/>
                </a:solidFill>
                <a:latin typeface="Arial" charset="0"/>
                <a:cs typeface="Arial" charset="0"/>
              </a:rPr>
              <a:t>(Available August 14</a:t>
            </a:r>
            <a:r>
              <a:rPr lang="en-US" baseline="30000" dirty="0" smtClean="0">
                <a:solidFill>
                  <a:srgbClr val="0070C0"/>
                </a:solidFill>
                <a:latin typeface="Arial" charset="0"/>
                <a:cs typeface="Arial" charset="0"/>
              </a:rPr>
              <a:t>th</a:t>
            </a:r>
            <a:r>
              <a:rPr lang="en-US" dirty="0" smtClean="0">
                <a:solidFill>
                  <a:srgbClr val="0070C0"/>
                </a:solidFill>
                <a:latin typeface="Arial" charset="0"/>
                <a:cs typeface="Arial" charset="0"/>
              </a:rPr>
              <a:t>, 2014)</a:t>
            </a:r>
          </a:p>
          <a:p>
            <a:pPr marL="452438" lvl="2" indent="-220663" defTabSz="203200">
              <a:spcBef>
                <a:spcPts val="250"/>
              </a:spcBef>
              <a:buFont typeface="Wingdings" pitchFamily="2" charset="2"/>
              <a:buChar char="§"/>
            </a:pPr>
            <a:endParaRPr lang="en-US" sz="1000" dirty="0">
              <a:solidFill>
                <a:srgbClr val="C00000"/>
              </a:solidFill>
              <a:latin typeface="Arial" charset="0"/>
              <a:cs typeface="Arial" charset="0"/>
            </a:endParaRPr>
          </a:p>
          <a:p>
            <a:pPr marL="0" lvl="2" indent="-220663" defTabSz="203200">
              <a:spcBef>
                <a:spcPts val="0"/>
              </a:spcBef>
              <a:buFont typeface="Wingdings" pitchFamily="2" charset="2"/>
              <a:buChar char="§"/>
            </a:pPr>
            <a:r>
              <a:rPr lang="en-US" b="1" dirty="0" smtClean="0">
                <a:latin typeface="Arial" charset="0"/>
                <a:cs typeface="Arial" charset="0"/>
              </a:rPr>
              <a:t>SD-1:</a:t>
            </a:r>
            <a:r>
              <a:rPr lang="en-US" b="1" dirty="0">
                <a:solidFill>
                  <a:srgbClr val="C00000"/>
                </a:solidFill>
                <a:latin typeface="Arial" charset="0"/>
                <a:cs typeface="Arial" charset="0"/>
              </a:rPr>
              <a:t> </a:t>
            </a:r>
            <a:r>
              <a:rPr lang="en-US" dirty="0" smtClean="0">
                <a:solidFill>
                  <a:srgbClr val="0070C0"/>
                </a:solidFill>
                <a:latin typeface="Arial" charset="0"/>
                <a:cs typeface="Arial" charset="0"/>
              </a:rPr>
              <a:t>A </a:t>
            </a:r>
            <a:r>
              <a:rPr lang="en-US" dirty="0">
                <a:solidFill>
                  <a:srgbClr val="0070C0"/>
                </a:solidFill>
                <a:latin typeface="Arial" charset="0"/>
                <a:cs typeface="Arial" charset="0"/>
              </a:rPr>
              <a:t>Code </a:t>
            </a:r>
            <a:r>
              <a:rPr lang="en-US" dirty="0" smtClean="0">
                <a:solidFill>
                  <a:srgbClr val="0070C0"/>
                </a:solidFill>
                <a:latin typeface="Arial" charset="0"/>
                <a:cs typeface="Arial" charset="0"/>
              </a:rPr>
              <a:t>of Professional Practice </a:t>
            </a:r>
            <a:r>
              <a:rPr lang="en-US" dirty="0">
                <a:solidFill>
                  <a:srgbClr val="0070C0"/>
                </a:solidFill>
                <a:latin typeface="Arial" charset="0"/>
                <a:cs typeface="Arial" charset="0"/>
              </a:rPr>
              <a:t>for Drug </a:t>
            </a:r>
            <a:r>
              <a:rPr lang="en-US" dirty="0" smtClean="0">
                <a:solidFill>
                  <a:srgbClr val="0070C0"/>
                </a:solidFill>
                <a:latin typeface="Arial" charset="0"/>
                <a:cs typeface="Arial" charset="0"/>
              </a:rPr>
              <a:t>Analysts</a:t>
            </a:r>
          </a:p>
          <a:p>
            <a:pPr marL="452438" lvl="2" indent="-220663" defTabSz="203200">
              <a:spcBef>
                <a:spcPts val="250"/>
              </a:spcBef>
              <a:buFont typeface="Wingdings" pitchFamily="2" charset="2"/>
              <a:buChar char="§"/>
            </a:pPr>
            <a:endParaRPr lang="en-US" sz="800" dirty="0">
              <a:solidFill>
                <a:srgbClr val="C00000"/>
              </a:solidFill>
              <a:latin typeface="Arial" charset="0"/>
              <a:cs typeface="Arial" charset="0"/>
            </a:endParaRPr>
          </a:p>
          <a:p>
            <a:pPr marL="0" lvl="2" indent="-220663" defTabSz="203200">
              <a:spcBef>
                <a:spcPts val="0"/>
              </a:spcBef>
              <a:buFont typeface="Wingdings" pitchFamily="2" charset="2"/>
              <a:buChar char="§"/>
            </a:pPr>
            <a:r>
              <a:rPr lang="en-US" b="1" dirty="0" smtClean="0">
                <a:latin typeface="Arial" charset="0"/>
                <a:cs typeface="Arial" charset="0"/>
              </a:rPr>
              <a:t>SD-2</a:t>
            </a:r>
            <a:r>
              <a:rPr lang="en-US" b="1" dirty="0">
                <a:latin typeface="Arial" charset="0"/>
                <a:cs typeface="Arial" charset="0"/>
              </a:rPr>
              <a:t>:</a:t>
            </a:r>
            <a:r>
              <a:rPr lang="en-US" b="1" dirty="0">
                <a:solidFill>
                  <a:schemeClr val="accent2">
                    <a:lumMod val="75000"/>
                  </a:schemeClr>
                </a:solidFill>
                <a:latin typeface="Arial" charset="0"/>
                <a:cs typeface="Arial" charset="0"/>
              </a:rPr>
              <a:t> </a:t>
            </a:r>
            <a:r>
              <a:rPr lang="en-US" dirty="0" smtClean="0">
                <a:solidFill>
                  <a:srgbClr val="0070C0"/>
                </a:solidFill>
                <a:latin typeface="Arial" charset="0"/>
                <a:cs typeface="Arial" charset="0"/>
              </a:rPr>
              <a:t>Validation of </a:t>
            </a:r>
            <a:r>
              <a:rPr lang="en-US" dirty="0">
                <a:solidFill>
                  <a:srgbClr val="0070C0"/>
                </a:solidFill>
                <a:latin typeface="Arial" charset="0"/>
                <a:cs typeface="Arial" charset="0"/>
              </a:rPr>
              <a:t>Analytical </a:t>
            </a:r>
            <a:r>
              <a:rPr lang="en-US" dirty="0" smtClean="0">
                <a:solidFill>
                  <a:srgbClr val="0070C0"/>
                </a:solidFill>
                <a:latin typeface="Arial" charset="0"/>
                <a:cs typeface="Arial" charset="0"/>
              </a:rPr>
              <a:t>Methods</a:t>
            </a:r>
          </a:p>
          <a:p>
            <a:pPr marL="452438" lvl="2" indent="-220663" defTabSz="203200">
              <a:spcBef>
                <a:spcPts val="250"/>
              </a:spcBef>
              <a:buFont typeface="Wingdings" pitchFamily="2" charset="2"/>
              <a:buChar char="§"/>
            </a:pPr>
            <a:endParaRPr lang="en-US" sz="800" dirty="0">
              <a:solidFill>
                <a:srgbClr val="C00000"/>
              </a:solidFill>
              <a:latin typeface="Arial" charset="0"/>
              <a:cs typeface="Arial" charset="0"/>
            </a:endParaRPr>
          </a:p>
          <a:p>
            <a:pPr marL="0" lvl="2" indent="-222250" defTabSz="269875">
              <a:spcBef>
                <a:spcPts val="0"/>
              </a:spcBef>
              <a:buFont typeface="Wingdings" pitchFamily="2" charset="2"/>
              <a:buChar char="§"/>
            </a:pPr>
            <a:r>
              <a:rPr lang="en-US" b="1" dirty="0" smtClean="0">
                <a:latin typeface="Arial" charset="0"/>
                <a:cs typeface="Arial" charset="0"/>
              </a:rPr>
              <a:t>SD-3</a:t>
            </a:r>
            <a:r>
              <a:rPr lang="en-US" b="1" dirty="0">
                <a:latin typeface="Arial" charset="0"/>
                <a:cs typeface="Arial" charset="0"/>
              </a:rPr>
              <a:t>:</a:t>
            </a:r>
            <a:r>
              <a:rPr lang="en-US" b="1" dirty="0">
                <a:solidFill>
                  <a:schemeClr val="accent2">
                    <a:lumMod val="75000"/>
                  </a:schemeClr>
                </a:solidFill>
                <a:latin typeface="Arial" charset="0"/>
                <a:cs typeface="Arial" charset="0"/>
              </a:rPr>
              <a:t> </a:t>
            </a:r>
            <a:r>
              <a:rPr lang="en-US" dirty="0" smtClean="0">
                <a:solidFill>
                  <a:srgbClr val="0070C0"/>
                </a:solidFill>
                <a:latin typeface="Arial" charset="0"/>
                <a:cs typeface="Arial" charset="0"/>
              </a:rPr>
              <a:t>Examples of </a:t>
            </a:r>
            <a:r>
              <a:rPr lang="en-US" dirty="0">
                <a:solidFill>
                  <a:srgbClr val="0070C0"/>
                </a:solidFill>
                <a:latin typeface="Arial" charset="0"/>
                <a:cs typeface="Arial" charset="0"/>
              </a:rPr>
              <a:t>Measurement Uncertainty for </a:t>
            </a:r>
          </a:p>
          <a:p>
            <a:pPr marL="0" lvl="2" indent="0" defTabSz="269875">
              <a:spcBef>
                <a:spcPts val="0"/>
              </a:spcBef>
            </a:pPr>
            <a:r>
              <a:rPr lang="en-US" dirty="0" smtClean="0">
                <a:solidFill>
                  <a:srgbClr val="0070C0"/>
                </a:solidFill>
                <a:latin typeface="Arial" charset="0"/>
                <a:cs typeface="Arial" charset="0"/>
              </a:rPr>
              <a:t>				 Weight Determinations</a:t>
            </a:r>
          </a:p>
          <a:p>
            <a:pPr marL="452438" lvl="2" indent="-220663" defTabSz="203200">
              <a:spcBef>
                <a:spcPts val="250"/>
              </a:spcBef>
              <a:buFont typeface="Wingdings" pitchFamily="2" charset="2"/>
              <a:buChar char="§"/>
            </a:pPr>
            <a:endParaRPr lang="en-US" sz="800" dirty="0">
              <a:solidFill>
                <a:schemeClr val="accent2">
                  <a:lumMod val="75000"/>
                </a:schemeClr>
              </a:solidFill>
              <a:latin typeface="Arial" charset="0"/>
              <a:cs typeface="Arial" charset="0"/>
            </a:endParaRPr>
          </a:p>
          <a:p>
            <a:pPr marL="0" lvl="2" indent="-220663" defTabSz="203200">
              <a:spcBef>
                <a:spcPts val="0"/>
              </a:spcBef>
              <a:buFont typeface="Wingdings" pitchFamily="2" charset="2"/>
              <a:buChar char="§"/>
            </a:pPr>
            <a:r>
              <a:rPr lang="en-US" b="1" dirty="0" smtClean="0">
                <a:latin typeface="Arial" charset="0"/>
                <a:cs typeface="Arial" charset="0"/>
              </a:rPr>
              <a:t>SD-4:</a:t>
            </a:r>
            <a:r>
              <a:rPr lang="en-US" b="1" dirty="0" smtClean="0">
                <a:solidFill>
                  <a:schemeClr val="accent2">
                    <a:lumMod val="75000"/>
                  </a:schemeClr>
                </a:solidFill>
                <a:latin typeface="Arial" charset="0"/>
                <a:cs typeface="Arial" charset="0"/>
              </a:rPr>
              <a:t> </a:t>
            </a:r>
            <a:r>
              <a:rPr lang="en-US" dirty="0" smtClean="0">
                <a:solidFill>
                  <a:srgbClr val="0070C0"/>
                </a:solidFill>
                <a:latin typeface="Arial" charset="0"/>
                <a:cs typeface="Arial" charset="0"/>
              </a:rPr>
              <a:t>Examples of Measurement Uncertainty for</a:t>
            </a:r>
          </a:p>
          <a:p>
            <a:pPr marL="231775" lvl="2" indent="0" defTabSz="203200">
              <a:spcBef>
                <a:spcPts val="250"/>
              </a:spcBef>
            </a:pPr>
            <a:r>
              <a:rPr lang="en-US" dirty="0" smtClean="0">
                <a:solidFill>
                  <a:srgbClr val="0070C0"/>
                </a:solidFill>
                <a:latin typeface="Arial" charset="0"/>
                <a:cs typeface="Arial" charset="0"/>
              </a:rPr>
              <a:t>				</a:t>
            </a:r>
            <a:r>
              <a:rPr lang="en-US" dirty="0">
                <a:solidFill>
                  <a:srgbClr val="0070C0"/>
                </a:solidFill>
                <a:latin typeface="Arial" charset="0"/>
                <a:cs typeface="Arial" charset="0"/>
              </a:rPr>
              <a:t> </a:t>
            </a:r>
            <a:r>
              <a:rPr lang="en-US" dirty="0" smtClean="0">
                <a:solidFill>
                  <a:srgbClr val="0070C0"/>
                </a:solidFill>
                <a:latin typeface="Arial" charset="0"/>
                <a:cs typeface="Arial" charset="0"/>
              </a:rPr>
              <a:t>Purity Determinations</a:t>
            </a:r>
            <a:endParaRPr lang="en-US" dirty="0">
              <a:solidFill>
                <a:srgbClr val="0070C0"/>
              </a:solidFill>
              <a:latin typeface="Arial" charset="0"/>
              <a:cs typeface="Arial" charset="0"/>
            </a:endParaRPr>
          </a:p>
          <a:p>
            <a:pPr marL="452438" lvl="2" indent="-220663" defTabSz="203200">
              <a:spcBef>
                <a:spcPts val="250"/>
              </a:spcBef>
              <a:buFont typeface="Wingdings" pitchFamily="2" charset="2"/>
              <a:buChar char="§"/>
            </a:pPr>
            <a:endParaRPr lang="en-US" sz="800" dirty="0" smtClean="0">
              <a:solidFill>
                <a:schemeClr val="accent2">
                  <a:lumMod val="75000"/>
                </a:schemeClr>
              </a:solidFill>
              <a:latin typeface="Arial" charset="0"/>
              <a:cs typeface="Arial" charset="0"/>
            </a:endParaRPr>
          </a:p>
          <a:p>
            <a:pPr marL="0" lvl="2" indent="-220663" defTabSz="203200">
              <a:spcBef>
                <a:spcPts val="0"/>
              </a:spcBef>
              <a:buFont typeface="Wingdings" pitchFamily="2" charset="2"/>
              <a:buChar char="§"/>
            </a:pPr>
            <a:r>
              <a:rPr lang="en-US" b="1" dirty="0" smtClean="0">
                <a:latin typeface="Arial" charset="0"/>
                <a:cs typeface="Arial" charset="0"/>
              </a:rPr>
              <a:t>SD-5</a:t>
            </a:r>
            <a:r>
              <a:rPr lang="en-US" b="1" dirty="0">
                <a:latin typeface="Arial" charset="0"/>
                <a:cs typeface="Arial" charset="0"/>
              </a:rPr>
              <a:t>:</a:t>
            </a:r>
            <a:r>
              <a:rPr lang="en-US" b="1" dirty="0">
                <a:solidFill>
                  <a:srgbClr val="C00000"/>
                </a:solidFill>
                <a:latin typeface="Arial" charset="0"/>
                <a:cs typeface="Arial" charset="0"/>
              </a:rPr>
              <a:t> </a:t>
            </a:r>
            <a:r>
              <a:rPr lang="en-US" dirty="0" smtClean="0">
                <a:solidFill>
                  <a:srgbClr val="0070C0"/>
                </a:solidFill>
                <a:latin typeface="Arial" charset="0"/>
                <a:cs typeface="Arial" charset="0"/>
              </a:rPr>
              <a:t>Reporting Examples</a:t>
            </a:r>
          </a:p>
        </p:txBody>
      </p:sp>
      <p:sp>
        <p:nvSpPr>
          <p:cNvPr id="6149" name="TextBox 2"/>
          <p:cNvSpPr txBox="1">
            <a:spLocks noChangeArrowheads="1"/>
          </p:cNvSpPr>
          <p:nvPr/>
        </p:nvSpPr>
        <p:spPr bwMode="auto">
          <a:xfrm>
            <a:off x="606082" y="663737"/>
            <a:ext cx="5128516" cy="636251"/>
          </a:xfrm>
          <a:prstGeom prst="rect">
            <a:avLst/>
          </a:prstGeom>
          <a:noFill/>
          <a:ln w="9525">
            <a:noFill/>
            <a:miter lim="800000"/>
            <a:headEnd/>
            <a:tailEnd/>
          </a:ln>
        </p:spPr>
        <p:txBody>
          <a:bodyPr wrap="square" lIns="20498" tIns="10249" rIns="20498" bIns="10249">
            <a:spAutoFit/>
          </a:bodyPr>
          <a:lstStyle/>
          <a:p>
            <a:pPr defTabSz="203200"/>
            <a:r>
              <a:rPr lang="en-US" sz="4000" b="1" dirty="0" smtClean="0">
                <a:effectLst>
                  <a:outerShdw blurRad="38100" dist="38100" dir="2700000" algn="tl">
                    <a:srgbClr val="000000">
                      <a:alpha val="43137"/>
                    </a:srgbClr>
                  </a:outerShdw>
                </a:effectLst>
                <a:latin typeface="Arial" charset="0"/>
              </a:rPr>
              <a:t>Current Documents:</a:t>
            </a:r>
            <a:endParaRPr lang="en-US" sz="4000" b="1" dirty="0">
              <a:effectLst>
                <a:outerShdw blurRad="38100" dist="38100" dir="2700000" algn="tl">
                  <a:srgbClr val="000000">
                    <a:alpha val="43137"/>
                  </a:srgbClr>
                </a:outerShdw>
              </a:effectLst>
              <a:latin typeface="Arial" charset="0"/>
            </a:endParaRPr>
          </a:p>
        </p:txBody>
      </p:sp>
      <p:sp>
        <p:nvSpPr>
          <p:cNvPr id="3" name="Slide Number Placeholder 2"/>
          <p:cNvSpPr>
            <a:spLocks noGrp="1"/>
          </p:cNvSpPr>
          <p:nvPr>
            <p:ph type="sldNum" sz="quarter" idx="12"/>
          </p:nvPr>
        </p:nvSpPr>
        <p:spPr/>
        <p:txBody>
          <a:bodyPr>
            <a:normAutofit fontScale="92500" lnSpcReduction="20000"/>
          </a:bodyPr>
          <a:lstStyle/>
          <a:p>
            <a:fld id="{8D23C714-7B79-4FEE-AD87-87B938001C67}" type="slidenum">
              <a:rPr lang="en-US" smtClean="0"/>
              <a:pPr/>
              <a:t>5</a:t>
            </a:fld>
            <a:endParaRPr lang="en-US" dirty="0"/>
          </a:p>
        </p:txBody>
      </p:sp>
      <p:sp>
        <p:nvSpPr>
          <p:cNvPr id="8" name="TextBox 2"/>
          <p:cNvSpPr txBox="1">
            <a:spLocks noChangeArrowheads="1"/>
          </p:cNvSpPr>
          <p:nvPr/>
        </p:nvSpPr>
        <p:spPr bwMode="auto">
          <a:xfrm>
            <a:off x="5030032" y="-13063"/>
            <a:ext cx="2820745" cy="636251"/>
          </a:xfrm>
          <a:prstGeom prst="rect">
            <a:avLst/>
          </a:prstGeom>
          <a:noFill/>
          <a:ln w="9525">
            <a:noFill/>
            <a:miter lim="800000"/>
            <a:headEnd/>
            <a:tailEnd/>
          </a:ln>
        </p:spPr>
        <p:txBody>
          <a:bodyPr wrap="square" lIns="20498" tIns="10249" rIns="20498" bIns="10249">
            <a:spAutoFit/>
          </a:bodyPr>
          <a:lstStyle/>
          <a:p>
            <a:pPr algn="ctr" defTabSz="203200"/>
            <a:r>
              <a:rPr lang="en-US" sz="4000" b="1" dirty="0" smtClean="0">
                <a:effectLst>
                  <a:outerShdw blurRad="38100" dist="38100" dir="2700000" algn="tl">
                    <a:srgbClr val="000000">
                      <a:alpha val="43137"/>
                    </a:srgbClr>
                  </a:outerShdw>
                </a:effectLst>
                <a:latin typeface="Arial" charset="0"/>
              </a:rPr>
              <a:t>SWGDRUG</a:t>
            </a:r>
            <a:endParaRPr lang="en-US" sz="4000" b="1" dirty="0">
              <a:effectLst>
                <a:outerShdw blurRad="38100" dist="38100" dir="2700000" algn="tl">
                  <a:srgbClr val="000000">
                    <a:alpha val="43137"/>
                  </a:srgbClr>
                </a:outerShdw>
              </a:effectLst>
              <a:latin typeface="Arial" charset="0"/>
            </a:endParaRPr>
          </a:p>
        </p:txBody>
      </p:sp>
    </p:spTree>
  </p:cSld>
  <p:clrMapOvr>
    <a:masterClrMapping/>
  </p:clrMapOvr>
  <p:transition spd="slow">
    <p:pu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4"/>
          <p:cNvSpPr txBox="1">
            <a:spLocks noChangeArrowheads="1"/>
          </p:cNvSpPr>
          <p:nvPr/>
        </p:nvSpPr>
        <p:spPr bwMode="auto">
          <a:xfrm>
            <a:off x="580497" y="1498995"/>
            <a:ext cx="7962612" cy="4758113"/>
          </a:xfrm>
          <a:prstGeom prst="rect">
            <a:avLst/>
          </a:prstGeom>
          <a:noFill/>
          <a:ln w="9525">
            <a:noFill/>
            <a:miter lim="800000"/>
            <a:headEnd/>
            <a:tailEnd/>
          </a:ln>
        </p:spPr>
        <p:txBody>
          <a:bodyPr lIns="20498" tIns="10249" rIns="20498" bIns="10249"/>
          <a:lstStyle/>
          <a:p>
            <a:pPr marL="444500" lvl="1" indent="-342900" defTabSz="398463">
              <a:spcBef>
                <a:spcPts val="2400"/>
              </a:spcBef>
              <a:spcAft>
                <a:spcPts val="0"/>
              </a:spcAft>
              <a:buClr>
                <a:schemeClr val="tx1"/>
              </a:buClr>
              <a:buSzPct val="100000"/>
              <a:buFont typeface="Wingdings" pitchFamily="2" charset="2"/>
              <a:buChar char="v"/>
            </a:pPr>
            <a:r>
              <a:rPr lang="en-US" b="1" dirty="0" smtClean="0">
                <a:latin typeface="Arial" charset="0"/>
                <a:cs typeface="Arial" charset="0"/>
              </a:rPr>
              <a:t>Last meeting </a:t>
            </a:r>
            <a:r>
              <a:rPr lang="en-US" dirty="0" smtClean="0">
                <a:solidFill>
                  <a:srgbClr val="0070C0"/>
                </a:solidFill>
                <a:latin typeface="Arial" charset="0"/>
                <a:cs typeface="Arial" charset="0"/>
              </a:rPr>
              <a:t>– August 2014</a:t>
            </a:r>
          </a:p>
          <a:p>
            <a:pPr marL="444500" lvl="1" indent="-342900" defTabSz="398463">
              <a:spcBef>
                <a:spcPts val="2400"/>
              </a:spcBef>
              <a:spcAft>
                <a:spcPts val="0"/>
              </a:spcAft>
              <a:buClr>
                <a:schemeClr val="tx1"/>
              </a:buClr>
              <a:buSzPct val="100000"/>
              <a:buFont typeface="Wingdings" pitchFamily="2" charset="2"/>
              <a:buChar char="v"/>
            </a:pPr>
            <a:r>
              <a:rPr lang="en-US" b="1" dirty="0" smtClean="0">
                <a:latin typeface="Arial" charset="0"/>
                <a:cs typeface="Arial" charset="0"/>
              </a:rPr>
              <a:t>SWGDRUG Recommendations 7.0 </a:t>
            </a:r>
            <a:r>
              <a:rPr lang="en-US" dirty="0">
                <a:solidFill>
                  <a:srgbClr val="0070C0"/>
                </a:solidFill>
                <a:latin typeface="Arial" charset="0"/>
                <a:cs typeface="Arial" charset="0"/>
              </a:rPr>
              <a:t>– </a:t>
            </a:r>
            <a:r>
              <a:rPr lang="en-US" dirty="0" smtClean="0">
                <a:solidFill>
                  <a:srgbClr val="0070C0"/>
                </a:solidFill>
                <a:latin typeface="Arial" charset="0"/>
                <a:cs typeface="Arial" charset="0"/>
              </a:rPr>
              <a:t>August 2014</a:t>
            </a:r>
          </a:p>
          <a:p>
            <a:pPr marL="444500" lvl="1" indent="-342900" defTabSz="398463">
              <a:spcBef>
                <a:spcPts val="2400"/>
              </a:spcBef>
              <a:spcAft>
                <a:spcPts val="0"/>
              </a:spcAft>
              <a:buClr>
                <a:schemeClr val="tx1"/>
              </a:buClr>
              <a:buSzPct val="100000"/>
              <a:buFont typeface="Wingdings" pitchFamily="2" charset="2"/>
              <a:buChar char="v"/>
            </a:pPr>
            <a:r>
              <a:rPr lang="en-US" b="1" dirty="0" smtClean="0">
                <a:latin typeface="Arial" charset="0"/>
                <a:cs typeface="Arial" charset="0"/>
              </a:rPr>
              <a:t>Supplemental Document SD-6 </a:t>
            </a:r>
            <a:r>
              <a:rPr lang="en-US" dirty="0" smtClean="0">
                <a:solidFill>
                  <a:srgbClr val="0070C0"/>
                </a:solidFill>
                <a:latin typeface="Arial" charset="0"/>
                <a:cs typeface="Arial" charset="0"/>
              </a:rPr>
              <a:t>– In development</a:t>
            </a:r>
          </a:p>
          <a:p>
            <a:pPr marL="444500" lvl="1" indent="-342900" defTabSz="398463">
              <a:spcBef>
                <a:spcPts val="2400"/>
              </a:spcBef>
              <a:spcAft>
                <a:spcPts val="0"/>
              </a:spcAft>
              <a:buClr>
                <a:schemeClr val="tx1"/>
              </a:buClr>
              <a:buSzPct val="100000"/>
              <a:buFont typeface="Wingdings" pitchFamily="2" charset="2"/>
              <a:buChar char="v"/>
            </a:pPr>
            <a:r>
              <a:rPr lang="en-US" b="1" dirty="0" smtClean="0">
                <a:latin typeface="Arial" charset="0"/>
                <a:cs typeface="Arial" charset="0"/>
              </a:rPr>
              <a:t>SWGDRUG </a:t>
            </a:r>
            <a:r>
              <a:rPr lang="en-US" b="1" dirty="0">
                <a:latin typeface="Arial" charset="0"/>
                <a:cs typeface="Arial" charset="0"/>
              </a:rPr>
              <a:t>MS Library</a:t>
            </a:r>
            <a:r>
              <a:rPr lang="en-US" dirty="0">
                <a:latin typeface="Arial" charset="0"/>
                <a:cs typeface="Arial" charset="0"/>
              </a:rPr>
              <a:t> </a:t>
            </a:r>
            <a:r>
              <a:rPr lang="en-US" dirty="0">
                <a:solidFill>
                  <a:srgbClr val="0070C0"/>
                </a:solidFill>
                <a:latin typeface="Arial" charset="0"/>
                <a:cs typeface="Arial" charset="0"/>
              </a:rPr>
              <a:t>– </a:t>
            </a:r>
            <a:r>
              <a:rPr lang="en-US" dirty="0" smtClean="0">
                <a:solidFill>
                  <a:srgbClr val="0070C0"/>
                </a:solidFill>
                <a:latin typeface="Arial" charset="0"/>
                <a:cs typeface="Arial" charset="0"/>
              </a:rPr>
              <a:t>Version 2.2 (October 2014)</a:t>
            </a:r>
          </a:p>
          <a:p>
            <a:pPr marL="444500" lvl="1" indent="-342900" defTabSz="398463">
              <a:spcBef>
                <a:spcPts val="2400"/>
              </a:spcBef>
              <a:spcAft>
                <a:spcPts val="0"/>
              </a:spcAft>
              <a:buClr>
                <a:schemeClr val="tx1"/>
              </a:buClr>
              <a:buSzPct val="100000"/>
              <a:buFont typeface="Wingdings" pitchFamily="2" charset="2"/>
              <a:buChar char="v"/>
            </a:pPr>
            <a:r>
              <a:rPr lang="en-US" b="1" dirty="0">
                <a:latin typeface="Arial" charset="0"/>
                <a:cs typeface="Arial" charset="0"/>
              </a:rPr>
              <a:t>SWGDRUG </a:t>
            </a:r>
            <a:r>
              <a:rPr lang="en-US" b="1" dirty="0" smtClean="0">
                <a:latin typeface="Arial" charset="0"/>
                <a:cs typeface="Arial" charset="0"/>
              </a:rPr>
              <a:t>IR </a:t>
            </a:r>
            <a:r>
              <a:rPr lang="en-US" b="1" dirty="0">
                <a:latin typeface="Arial" charset="0"/>
                <a:cs typeface="Arial" charset="0"/>
              </a:rPr>
              <a:t>Library</a:t>
            </a:r>
            <a:r>
              <a:rPr lang="en-US" dirty="0">
                <a:latin typeface="Arial" charset="0"/>
                <a:cs typeface="Arial" charset="0"/>
              </a:rPr>
              <a:t> </a:t>
            </a:r>
            <a:r>
              <a:rPr lang="en-US" dirty="0">
                <a:solidFill>
                  <a:srgbClr val="0070C0"/>
                </a:solidFill>
                <a:latin typeface="Arial" charset="0"/>
                <a:cs typeface="Arial" charset="0"/>
              </a:rPr>
              <a:t>– Version </a:t>
            </a:r>
            <a:r>
              <a:rPr lang="en-US" dirty="0" smtClean="0">
                <a:solidFill>
                  <a:srgbClr val="0070C0"/>
                </a:solidFill>
                <a:latin typeface="Arial" charset="0"/>
                <a:cs typeface="Arial" charset="0"/>
              </a:rPr>
              <a:t>1.1 (May </a:t>
            </a:r>
            <a:r>
              <a:rPr lang="en-US" dirty="0">
                <a:solidFill>
                  <a:srgbClr val="0070C0"/>
                </a:solidFill>
                <a:latin typeface="Arial" charset="0"/>
                <a:cs typeface="Arial" charset="0"/>
              </a:rPr>
              <a:t>2014</a:t>
            </a:r>
            <a:r>
              <a:rPr lang="en-US" dirty="0" smtClean="0">
                <a:solidFill>
                  <a:srgbClr val="0070C0"/>
                </a:solidFill>
                <a:latin typeface="Arial" charset="0"/>
                <a:cs typeface="Arial" charset="0"/>
              </a:rPr>
              <a:t>)</a:t>
            </a:r>
            <a:endParaRPr lang="en-US" dirty="0">
              <a:solidFill>
                <a:srgbClr val="0070C0"/>
              </a:solidFill>
              <a:latin typeface="Arial" charset="0"/>
              <a:cs typeface="Arial" charset="0"/>
            </a:endParaRPr>
          </a:p>
          <a:p>
            <a:pPr marL="444500" lvl="1" indent="-342900" defTabSz="398463">
              <a:spcBef>
                <a:spcPts val="2400"/>
              </a:spcBef>
              <a:spcAft>
                <a:spcPts val="0"/>
              </a:spcAft>
              <a:buClr>
                <a:schemeClr val="tx1"/>
              </a:buClr>
              <a:buSzPct val="100000"/>
              <a:buFont typeface="Wingdings" pitchFamily="2" charset="2"/>
              <a:buChar char="v"/>
            </a:pPr>
            <a:r>
              <a:rPr lang="en-US" b="1" dirty="0" smtClean="0">
                <a:latin typeface="Arial" charset="0"/>
                <a:cs typeface="Arial" charset="0"/>
              </a:rPr>
              <a:t>Drug Monographs </a:t>
            </a:r>
            <a:r>
              <a:rPr lang="en-US" dirty="0" smtClean="0">
                <a:solidFill>
                  <a:srgbClr val="0070C0"/>
                </a:solidFill>
                <a:latin typeface="Arial" charset="0"/>
                <a:cs typeface="Arial" charset="0"/>
              </a:rPr>
              <a:t>– More than 235 available</a:t>
            </a:r>
          </a:p>
          <a:p>
            <a:pPr marL="444500" lvl="1" indent="-342900" defTabSz="398463">
              <a:spcBef>
                <a:spcPts val="2400"/>
              </a:spcBef>
              <a:spcAft>
                <a:spcPts val="0"/>
              </a:spcAft>
              <a:buClr>
                <a:schemeClr val="tx1"/>
              </a:buClr>
              <a:buSzPct val="100000"/>
              <a:buFont typeface="Wingdings" pitchFamily="2" charset="2"/>
              <a:buChar char="v"/>
            </a:pPr>
            <a:r>
              <a:rPr lang="en-US" b="1" dirty="0" smtClean="0">
                <a:latin typeface="Arial" charset="0"/>
                <a:cs typeface="Arial" charset="0"/>
              </a:rPr>
              <a:t>NIST/OSAC </a:t>
            </a:r>
            <a:r>
              <a:rPr lang="en-US" dirty="0">
                <a:solidFill>
                  <a:srgbClr val="0070C0"/>
                </a:solidFill>
                <a:latin typeface="Arial" charset="0"/>
                <a:cs typeface="Arial" charset="0"/>
              </a:rPr>
              <a:t>– </a:t>
            </a:r>
            <a:r>
              <a:rPr lang="en-US" dirty="0" smtClean="0">
                <a:solidFill>
                  <a:srgbClr val="0070C0"/>
                </a:solidFill>
                <a:latin typeface="Arial" charset="0"/>
                <a:cs typeface="Arial" charset="0"/>
              </a:rPr>
              <a:t>SWGDRUG role &amp; future directions</a:t>
            </a:r>
          </a:p>
          <a:p>
            <a:pPr lvl="1" indent="0" defTabSz="398463">
              <a:spcBef>
                <a:spcPts val="2400"/>
              </a:spcBef>
              <a:spcAft>
                <a:spcPts val="0"/>
              </a:spcAft>
              <a:buClr>
                <a:schemeClr val="tx1"/>
              </a:buClr>
              <a:buSzPct val="100000"/>
            </a:pPr>
            <a:endParaRPr lang="en-US" dirty="0" smtClean="0">
              <a:latin typeface="Arial" charset="0"/>
              <a:cs typeface="Arial" charset="0"/>
            </a:endParaRPr>
          </a:p>
        </p:txBody>
      </p:sp>
      <p:sp>
        <p:nvSpPr>
          <p:cNvPr id="2" name="TextBox 5"/>
          <p:cNvSpPr txBox="1">
            <a:spLocks noChangeArrowheads="1"/>
          </p:cNvSpPr>
          <p:nvPr/>
        </p:nvSpPr>
        <p:spPr bwMode="auto">
          <a:xfrm>
            <a:off x="686374" y="751205"/>
            <a:ext cx="4708589" cy="636251"/>
          </a:xfrm>
          <a:prstGeom prst="rect">
            <a:avLst/>
          </a:prstGeom>
          <a:noFill/>
          <a:ln w="9525">
            <a:noFill/>
            <a:miter lim="800000"/>
            <a:headEnd/>
            <a:tailEnd/>
          </a:ln>
        </p:spPr>
        <p:txBody>
          <a:bodyPr wrap="square" lIns="20498" tIns="10249" rIns="20498" bIns="10249">
            <a:spAutoFit/>
          </a:bodyPr>
          <a:lstStyle/>
          <a:p>
            <a:pPr defTabSz="203200"/>
            <a:r>
              <a:rPr lang="en-US" sz="4000" b="1" dirty="0" smtClean="0">
                <a:effectLst>
                  <a:outerShdw blurRad="38100" dist="38100" dir="2700000" algn="tl">
                    <a:srgbClr val="000000">
                      <a:alpha val="43137"/>
                    </a:srgbClr>
                  </a:outerShdw>
                </a:effectLst>
                <a:latin typeface="Arial" charset="0"/>
              </a:rPr>
              <a:t>Summary:</a:t>
            </a:r>
            <a:endParaRPr lang="en-US" sz="4000" b="1" dirty="0">
              <a:effectLst>
                <a:outerShdw blurRad="38100" dist="38100" dir="2700000" algn="tl">
                  <a:srgbClr val="000000">
                    <a:alpha val="43137"/>
                  </a:srgbClr>
                </a:outerShdw>
              </a:effectLst>
              <a:latin typeface="Arial" charset="0"/>
            </a:endParaRPr>
          </a:p>
        </p:txBody>
      </p:sp>
      <p:sp>
        <p:nvSpPr>
          <p:cNvPr id="4" name="Slide Number Placeholder 3"/>
          <p:cNvSpPr>
            <a:spLocks noGrp="1"/>
          </p:cNvSpPr>
          <p:nvPr>
            <p:ph type="sldNum" sz="quarter" idx="12"/>
          </p:nvPr>
        </p:nvSpPr>
        <p:spPr/>
        <p:txBody>
          <a:bodyPr>
            <a:normAutofit fontScale="92500" lnSpcReduction="20000"/>
          </a:bodyPr>
          <a:lstStyle/>
          <a:p>
            <a:fld id="{8D23C714-7B79-4FEE-AD87-87B938001C67}" type="slidenum">
              <a:rPr lang="en-US" smtClean="0"/>
              <a:pPr/>
              <a:t>6</a:t>
            </a:fld>
            <a:endParaRPr lang="en-US" dirty="0"/>
          </a:p>
        </p:txBody>
      </p:sp>
      <p:sp>
        <p:nvSpPr>
          <p:cNvPr id="5" name="TextBox 5"/>
          <p:cNvSpPr txBox="1">
            <a:spLocks noChangeArrowheads="1"/>
          </p:cNvSpPr>
          <p:nvPr/>
        </p:nvSpPr>
        <p:spPr bwMode="auto">
          <a:xfrm>
            <a:off x="5682343" y="-26126"/>
            <a:ext cx="1512544" cy="636251"/>
          </a:xfrm>
          <a:prstGeom prst="rect">
            <a:avLst/>
          </a:prstGeom>
          <a:noFill/>
          <a:ln w="9525">
            <a:noFill/>
            <a:miter lim="800000"/>
            <a:headEnd/>
            <a:tailEnd/>
          </a:ln>
        </p:spPr>
        <p:txBody>
          <a:bodyPr wrap="square" lIns="20498" tIns="10249" rIns="20498" bIns="10249">
            <a:spAutoFit/>
          </a:bodyPr>
          <a:lstStyle/>
          <a:p>
            <a:pPr algn="ctr" defTabSz="203200"/>
            <a:r>
              <a:rPr lang="en-US" sz="4000" b="1" dirty="0" smtClean="0">
                <a:effectLst>
                  <a:outerShdw blurRad="38100" dist="38100" dir="2700000" algn="tl">
                    <a:srgbClr val="000000">
                      <a:alpha val="43137"/>
                    </a:srgbClr>
                  </a:outerShdw>
                </a:effectLst>
                <a:latin typeface="Arial" charset="0"/>
              </a:rPr>
              <a:t>2014</a:t>
            </a:r>
            <a:endParaRPr lang="en-US" sz="4000" b="1" dirty="0">
              <a:effectLst>
                <a:outerShdw blurRad="38100" dist="38100" dir="2700000" algn="tl">
                  <a:srgbClr val="000000">
                    <a:alpha val="43137"/>
                  </a:srgbClr>
                </a:outerShdw>
              </a:effectLst>
              <a:latin typeface="Arial" charset="0"/>
            </a:endParaRPr>
          </a:p>
        </p:txBody>
      </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171">
                                            <p:txEl>
                                              <p:pRg st="1" end="1"/>
                                            </p:txEl>
                                          </p:spTgt>
                                        </p:tgtEl>
                                        <p:attrNameLst>
                                          <p:attrName>style.visibility</p:attrName>
                                        </p:attrNameLst>
                                      </p:cBhvr>
                                      <p:to>
                                        <p:strVal val="visible"/>
                                      </p:to>
                                    </p:set>
                                    <p:animEffect transition="in" filter="fade">
                                      <p:cBhvr>
                                        <p:cTn id="14" dur="1000"/>
                                        <p:tgtEl>
                                          <p:spTgt spid="7171">
                                            <p:txEl>
                                              <p:pRg st="1" end="1"/>
                                            </p:txEl>
                                          </p:spTgt>
                                        </p:tgtEl>
                                      </p:cBhvr>
                                    </p:animEffect>
                                    <p:anim calcmode="lin" valueType="num">
                                      <p:cBhvr>
                                        <p:cTn id="15"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171">
                                            <p:txEl>
                                              <p:pRg st="2" end="2"/>
                                            </p:txEl>
                                          </p:spTgt>
                                        </p:tgtEl>
                                        <p:attrNameLst>
                                          <p:attrName>style.visibility</p:attrName>
                                        </p:attrNameLst>
                                      </p:cBhvr>
                                      <p:to>
                                        <p:strVal val="visible"/>
                                      </p:to>
                                    </p:set>
                                    <p:animEffect transition="in" filter="fade">
                                      <p:cBhvr>
                                        <p:cTn id="21" dur="1000"/>
                                        <p:tgtEl>
                                          <p:spTgt spid="7171">
                                            <p:txEl>
                                              <p:pRg st="2" end="2"/>
                                            </p:txEl>
                                          </p:spTgt>
                                        </p:tgtEl>
                                      </p:cBhvr>
                                    </p:animEffect>
                                    <p:anim calcmode="lin" valueType="num">
                                      <p:cBhvr>
                                        <p:cTn id="22"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17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7171">
                                            <p:txEl>
                                              <p:pRg st="3" end="3"/>
                                            </p:txEl>
                                          </p:spTgt>
                                        </p:tgtEl>
                                        <p:attrNameLst>
                                          <p:attrName>style.visibility</p:attrName>
                                        </p:attrNameLst>
                                      </p:cBhvr>
                                      <p:to>
                                        <p:strVal val="visible"/>
                                      </p:to>
                                    </p:set>
                                    <p:animEffect transition="in" filter="fade">
                                      <p:cBhvr>
                                        <p:cTn id="28" dur="1000"/>
                                        <p:tgtEl>
                                          <p:spTgt spid="7171">
                                            <p:txEl>
                                              <p:pRg st="3" end="3"/>
                                            </p:txEl>
                                          </p:spTgt>
                                        </p:tgtEl>
                                      </p:cBhvr>
                                    </p:animEffect>
                                    <p:anim calcmode="lin" valueType="num">
                                      <p:cBhvr>
                                        <p:cTn id="29" dur="1000" fill="hold"/>
                                        <p:tgtEl>
                                          <p:spTgt spid="717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717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7171">
                                            <p:txEl>
                                              <p:pRg st="4" end="4"/>
                                            </p:txEl>
                                          </p:spTgt>
                                        </p:tgtEl>
                                        <p:attrNameLst>
                                          <p:attrName>style.visibility</p:attrName>
                                        </p:attrNameLst>
                                      </p:cBhvr>
                                      <p:to>
                                        <p:strVal val="visible"/>
                                      </p:to>
                                    </p:set>
                                    <p:animEffect transition="in" filter="fade">
                                      <p:cBhvr>
                                        <p:cTn id="35" dur="1000"/>
                                        <p:tgtEl>
                                          <p:spTgt spid="7171">
                                            <p:txEl>
                                              <p:pRg st="4" end="4"/>
                                            </p:txEl>
                                          </p:spTgt>
                                        </p:tgtEl>
                                      </p:cBhvr>
                                    </p:animEffect>
                                    <p:anim calcmode="lin" valueType="num">
                                      <p:cBhvr>
                                        <p:cTn id="36" dur="1000" fill="hold"/>
                                        <p:tgtEl>
                                          <p:spTgt spid="7171">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717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7171">
                                            <p:txEl>
                                              <p:pRg st="5" end="5"/>
                                            </p:txEl>
                                          </p:spTgt>
                                        </p:tgtEl>
                                        <p:attrNameLst>
                                          <p:attrName>style.visibility</p:attrName>
                                        </p:attrNameLst>
                                      </p:cBhvr>
                                      <p:to>
                                        <p:strVal val="visible"/>
                                      </p:to>
                                    </p:set>
                                    <p:animEffect transition="in" filter="fade">
                                      <p:cBhvr>
                                        <p:cTn id="42" dur="1000"/>
                                        <p:tgtEl>
                                          <p:spTgt spid="7171">
                                            <p:txEl>
                                              <p:pRg st="5" end="5"/>
                                            </p:txEl>
                                          </p:spTgt>
                                        </p:tgtEl>
                                      </p:cBhvr>
                                    </p:animEffect>
                                    <p:anim calcmode="lin" valueType="num">
                                      <p:cBhvr>
                                        <p:cTn id="43" dur="1000" fill="hold"/>
                                        <p:tgtEl>
                                          <p:spTgt spid="7171">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717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7171">
                                            <p:txEl>
                                              <p:pRg st="6" end="6"/>
                                            </p:txEl>
                                          </p:spTgt>
                                        </p:tgtEl>
                                        <p:attrNameLst>
                                          <p:attrName>style.visibility</p:attrName>
                                        </p:attrNameLst>
                                      </p:cBhvr>
                                      <p:to>
                                        <p:strVal val="visible"/>
                                      </p:to>
                                    </p:set>
                                    <p:animEffect transition="in" filter="fade">
                                      <p:cBhvr>
                                        <p:cTn id="49" dur="1000"/>
                                        <p:tgtEl>
                                          <p:spTgt spid="7171">
                                            <p:txEl>
                                              <p:pRg st="6" end="6"/>
                                            </p:txEl>
                                          </p:spTgt>
                                        </p:tgtEl>
                                      </p:cBhvr>
                                    </p:animEffect>
                                    <p:anim calcmode="lin" valueType="num">
                                      <p:cBhvr>
                                        <p:cTn id="50" dur="1000" fill="hold"/>
                                        <p:tgtEl>
                                          <p:spTgt spid="7171">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7171">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bwMode="auto">
          <a:xfrm>
            <a:off x="659447" y="1699161"/>
            <a:ext cx="7779155" cy="4740828"/>
          </a:xfrm>
          <a:prstGeom prst="rect">
            <a:avLst/>
          </a:prstGeom>
          <a:noFill/>
          <a:ln w="9525">
            <a:noFill/>
            <a:miter lim="800000"/>
            <a:headEnd/>
            <a:tailEnd/>
          </a:ln>
        </p:spPr>
        <p:txBody>
          <a:bodyPr lIns="91365" tIns="45684" rIns="91365" bIns="45684"/>
          <a:lstStyle/>
          <a:p>
            <a:pPr marL="465138" indent="-465138" defTabSz="912813" eaLnBrk="1" hangingPunct="1">
              <a:spcBef>
                <a:spcPts val="1200"/>
              </a:spcBef>
              <a:buClr>
                <a:schemeClr val="tx1"/>
              </a:buClr>
              <a:buFont typeface="Wingdings" pitchFamily="2" charset="2"/>
              <a:buChar char="v"/>
            </a:pPr>
            <a:r>
              <a:rPr lang="en-US" b="1" dirty="0" smtClean="0">
                <a:latin typeface="Arial" panose="020B0604020202020204" pitchFamily="34" charset="0"/>
                <a:cs typeface="Arial" panose="020B0604020202020204" pitchFamily="34" charset="0"/>
              </a:rPr>
              <a:t>Version 7.0 </a:t>
            </a:r>
            <a:r>
              <a:rPr lang="en-US" b="1" dirty="0" smtClean="0">
                <a:solidFill>
                  <a:srgbClr val="0070C0"/>
                </a:solidFill>
                <a:latin typeface="Arial" panose="020B0604020202020204" pitchFamily="34" charset="0"/>
                <a:cs typeface="Arial" panose="020B0604020202020204" pitchFamily="34" charset="0"/>
              </a:rPr>
              <a:t>– Available October 14</a:t>
            </a:r>
            <a:r>
              <a:rPr lang="en-US" b="1" baseline="30000" dirty="0" smtClean="0">
                <a:solidFill>
                  <a:srgbClr val="0070C0"/>
                </a:solidFill>
                <a:latin typeface="Arial" panose="020B0604020202020204" pitchFamily="34" charset="0"/>
                <a:cs typeface="Arial" panose="020B0604020202020204" pitchFamily="34" charset="0"/>
              </a:rPr>
              <a:t>th</a:t>
            </a:r>
            <a:r>
              <a:rPr lang="en-US" b="1" dirty="0" smtClean="0">
                <a:solidFill>
                  <a:srgbClr val="0070C0"/>
                </a:solidFill>
                <a:latin typeface="Arial" panose="020B0604020202020204" pitchFamily="34" charset="0"/>
                <a:cs typeface="Arial" panose="020B0604020202020204" pitchFamily="34" charset="0"/>
              </a:rPr>
              <a:t>, 2014</a:t>
            </a:r>
            <a:endParaRPr lang="en-US" sz="1200" b="1" i="1" dirty="0">
              <a:solidFill>
                <a:srgbClr val="0070C0"/>
              </a:solidFill>
              <a:latin typeface="Arial" panose="020B0604020202020204" pitchFamily="34" charset="0"/>
              <a:cs typeface="Arial" panose="020B0604020202020204" pitchFamily="34" charset="0"/>
            </a:endParaRPr>
          </a:p>
          <a:p>
            <a:pPr marL="465138" indent="-465138" defTabSz="912813" eaLnBrk="1" hangingPunct="1">
              <a:spcBef>
                <a:spcPts val="1200"/>
              </a:spcBef>
              <a:buClr>
                <a:schemeClr val="tx1"/>
              </a:buClr>
              <a:buFont typeface="Wingdings" pitchFamily="2" charset="2"/>
              <a:buChar char="v"/>
            </a:pPr>
            <a:r>
              <a:rPr lang="en-US" dirty="0" smtClean="0">
                <a:latin typeface="Arial" panose="020B0604020202020204" pitchFamily="34" charset="0"/>
                <a:cs typeface="Arial" panose="020B0604020202020204" pitchFamily="34" charset="0"/>
              </a:rPr>
              <a:t>Addition of PART III D – Methods of Analysis/ Analogue and Structural Class Determinations</a:t>
            </a:r>
          </a:p>
          <a:p>
            <a:pPr marL="874713" lvl="4" indent="-465138" defTabSz="912813" eaLnBrk="1" hangingPunct="1">
              <a:spcBef>
                <a:spcPts val="600"/>
              </a:spcBef>
              <a:buClr>
                <a:schemeClr val="tx1"/>
              </a:buClr>
              <a:buFont typeface="Wingdings" pitchFamily="2" charset="2"/>
              <a:buChar char="v"/>
            </a:pPr>
            <a:r>
              <a:rPr lang="en-US" b="1" dirty="0" smtClean="0">
                <a:solidFill>
                  <a:srgbClr val="0070C0"/>
                </a:solidFill>
                <a:latin typeface="Arial" charset="0"/>
                <a:cs typeface="Arial" charset="0"/>
              </a:rPr>
              <a:t>Purpose: </a:t>
            </a:r>
            <a:r>
              <a:rPr lang="en-US" dirty="0" smtClean="0">
                <a:latin typeface="Arial" panose="020B0604020202020204" pitchFamily="34" charset="0"/>
                <a:cs typeface="Arial" panose="020B0604020202020204" pitchFamily="34" charset="0"/>
              </a:rPr>
              <a:t>Assessment </a:t>
            </a:r>
            <a:r>
              <a:rPr lang="en-US" dirty="0">
                <a:latin typeface="Arial" panose="020B0604020202020204" pitchFamily="34" charset="0"/>
                <a:cs typeface="Arial" panose="020B0604020202020204" pitchFamily="34" charset="0"/>
              </a:rPr>
              <a:t>of </a:t>
            </a:r>
            <a:r>
              <a:rPr lang="en-US" dirty="0" smtClean="0">
                <a:latin typeface="Arial" panose="020B0604020202020204" pitchFamily="34" charset="0"/>
                <a:cs typeface="Arial" panose="020B0604020202020204" pitchFamily="34" charset="0"/>
              </a:rPr>
              <a:t>controlled </a:t>
            </a:r>
            <a:r>
              <a:rPr lang="en-US" dirty="0">
                <a:latin typeface="Arial" panose="020B0604020202020204" pitchFamily="34" charset="0"/>
                <a:cs typeface="Arial" panose="020B0604020202020204" pitchFamily="34" charset="0"/>
              </a:rPr>
              <a:t>substance analogue issue</a:t>
            </a:r>
          </a:p>
          <a:p>
            <a:pPr marL="874713" lvl="4" indent="-465138" defTabSz="912813">
              <a:spcBef>
                <a:spcPts val="600"/>
              </a:spcBef>
              <a:buClr>
                <a:schemeClr val="tx1"/>
              </a:buClr>
              <a:buFont typeface="Wingdings" pitchFamily="2" charset="2"/>
              <a:buChar char="v"/>
            </a:pPr>
            <a:r>
              <a:rPr lang="en-US" b="1" dirty="0">
                <a:solidFill>
                  <a:srgbClr val="0070C0"/>
                </a:solidFill>
                <a:latin typeface="Arial" charset="0"/>
                <a:cs typeface="Arial" charset="0"/>
              </a:rPr>
              <a:t>Public comment period:  </a:t>
            </a:r>
            <a:r>
              <a:rPr lang="en-US" dirty="0">
                <a:latin typeface="Arial" charset="0"/>
                <a:cs typeface="Arial" charset="0"/>
              </a:rPr>
              <a:t>Spring 2013</a:t>
            </a:r>
          </a:p>
          <a:p>
            <a:pPr marL="874713" lvl="4" indent="-465138" defTabSz="912813" eaLnBrk="1" hangingPunct="1">
              <a:spcBef>
                <a:spcPts val="600"/>
              </a:spcBef>
              <a:buClr>
                <a:schemeClr val="tx1"/>
              </a:buClr>
              <a:buFont typeface="Wingdings" pitchFamily="2" charset="2"/>
              <a:buChar char="v"/>
            </a:pPr>
            <a:r>
              <a:rPr lang="en-US" b="1" dirty="0">
                <a:solidFill>
                  <a:srgbClr val="0070C0"/>
                </a:solidFill>
                <a:latin typeface="Arial" charset="0"/>
                <a:cs typeface="Arial" charset="0"/>
              </a:rPr>
              <a:t>Contents:  </a:t>
            </a:r>
            <a:r>
              <a:rPr lang="en-US" dirty="0">
                <a:latin typeface="Arial" panose="020B0604020202020204" pitchFamily="34" charset="0"/>
                <a:cs typeface="Arial" panose="020B0604020202020204" pitchFamily="34" charset="0"/>
              </a:rPr>
              <a:t>E</a:t>
            </a:r>
            <a:r>
              <a:rPr lang="en-US" dirty="0" smtClean="0">
                <a:latin typeface="Arial" panose="020B0604020202020204" pitchFamily="34" charset="0"/>
                <a:cs typeface="Arial" panose="020B0604020202020204" pitchFamily="34" charset="0"/>
              </a:rPr>
              <a:t>mphasizes </a:t>
            </a:r>
            <a:r>
              <a:rPr lang="en-US" dirty="0">
                <a:latin typeface="Arial" panose="020B0604020202020204" pitchFamily="34" charset="0"/>
                <a:cs typeface="Arial" panose="020B0604020202020204" pitchFamily="34" charset="0"/>
              </a:rPr>
              <a:t>the need for analysts to fully understand how analogues and structural classes are legally defined in their jurisdiction before rendering opinions about the classification of a substance.</a:t>
            </a:r>
          </a:p>
          <a:p>
            <a:pPr marL="465138" indent="-465138" defTabSz="912813" eaLnBrk="1" hangingPunct="1">
              <a:spcBef>
                <a:spcPts val="1200"/>
              </a:spcBef>
              <a:buClr>
                <a:schemeClr val="tx1"/>
              </a:buClr>
              <a:buFont typeface="Wingdings" pitchFamily="2" charset="2"/>
              <a:buChar char="v"/>
            </a:pPr>
            <a:endParaRPr lang="en-US" dirty="0" smtClean="0">
              <a:latin typeface="Arial" panose="020B0604020202020204" pitchFamily="34" charset="0"/>
              <a:cs typeface="Arial" panose="020B0604020202020204" pitchFamily="34" charset="0"/>
            </a:endParaRPr>
          </a:p>
          <a:p>
            <a:pPr marL="465138" indent="-465138" defTabSz="912813" eaLnBrk="1" hangingPunct="1">
              <a:spcBef>
                <a:spcPts val="1200"/>
              </a:spcBef>
              <a:buClr>
                <a:schemeClr val="tx1"/>
              </a:buClr>
              <a:buFont typeface="Wingdings" pitchFamily="2" charset="2"/>
              <a:buChar char="v"/>
            </a:pPr>
            <a:endParaRPr lang="en-US" sz="2000" dirty="0">
              <a:latin typeface="Arial" panose="020B0604020202020204" pitchFamily="34" charset="0"/>
              <a:cs typeface="Arial" panose="020B0604020202020204" pitchFamily="34" charset="0"/>
            </a:endParaRPr>
          </a:p>
        </p:txBody>
      </p:sp>
      <p:sp>
        <p:nvSpPr>
          <p:cNvPr id="12291" name="Rectangle 4"/>
          <p:cNvSpPr>
            <a:spLocks noChangeArrowheads="1"/>
          </p:cNvSpPr>
          <p:nvPr/>
        </p:nvSpPr>
        <p:spPr bwMode="auto">
          <a:xfrm>
            <a:off x="698637" y="945343"/>
            <a:ext cx="7726903" cy="636251"/>
          </a:xfrm>
          <a:prstGeom prst="rect">
            <a:avLst/>
          </a:prstGeom>
          <a:noFill/>
          <a:ln w="12700">
            <a:noFill/>
            <a:miter lim="800000"/>
            <a:headEnd type="none" w="sm" len="sm"/>
            <a:tailEnd type="none" w="sm" len="sm"/>
          </a:ln>
        </p:spPr>
        <p:txBody>
          <a:bodyPr wrap="square" lIns="20498" tIns="10249" rIns="20498" bIns="10249">
            <a:spAutoFit/>
          </a:bodyPr>
          <a:lstStyle/>
          <a:p>
            <a:pPr defTabSz="203200" eaLnBrk="1" hangingPunct="1"/>
            <a:r>
              <a:rPr lang="en-US" sz="4000" b="1" dirty="0" smtClean="0">
                <a:effectLst>
                  <a:outerShdw blurRad="38100" dist="38100" dir="2700000" algn="tl">
                    <a:srgbClr val="000000">
                      <a:alpha val="43137"/>
                    </a:srgbClr>
                  </a:outerShdw>
                </a:effectLst>
                <a:latin typeface="Arial" charset="0"/>
                <a:cs typeface="Arial" charset="0"/>
              </a:rPr>
              <a:t>SWGDRUG Recommendations:</a:t>
            </a:r>
            <a:endParaRPr lang="en-US" sz="4000" b="1" dirty="0">
              <a:effectLst>
                <a:outerShdw blurRad="38100" dist="38100" dir="2700000" algn="tl">
                  <a:srgbClr val="000000">
                    <a:alpha val="43137"/>
                  </a:srgbClr>
                </a:outerShdw>
              </a:effectLst>
              <a:latin typeface="Arial" charset="0"/>
              <a:cs typeface="Arial" charset="0"/>
            </a:endParaRPr>
          </a:p>
        </p:txBody>
      </p:sp>
      <p:sp>
        <p:nvSpPr>
          <p:cNvPr id="4" name="Slide Number Placeholder 3"/>
          <p:cNvSpPr>
            <a:spLocks noGrp="1"/>
          </p:cNvSpPr>
          <p:nvPr>
            <p:ph type="sldNum" sz="quarter" idx="12"/>
          </p:nvPr>
        </p:nvSpPr>
        <p:spPr/>
        <p:txBody>
          <a:bodyPr>
            <a:normAutofit fontScale="92500" lnSpcReduction="20000"/>
          </a:bodyPr>
          <a:lstStyle/>
          <a:p>
            <a:fld id="{8D23C714-7B79-4FEE-AD87-87B938001C67}" type="slidenum">
              <a:rPr lang="en-US" smtClean="0"/>
              <a:pPr/>
              <a:t>7</a:t>
            </a:fld>
            <a:endParaRPr lang="en-US" dirty="0"/>
          </a:p>
        </p:txBody>
      </p:sp>
      <p:sp>
        <p:nvSpPr>
          <p:cNvPr id="5" name="TextBox 5"/>
          <p:cNvSpPr txBox="1">
            <a:spLocks noChangeArrowheads="1"/>
          </p:cNvSpPr>
          <p:nvPr/>
        </p:nvSpPr>
        <p:spPr bwMode="auto">
          <a:xfrm>
            <a:off x="5666533" y="-26126"/>
            <a:ext cx="1512544" cy="636251"/>
          </a:xfrm>
          <a:prstGeom prst="rect">
            <a:avLst/>
          </a:prstGeom>
          <a:noFill/>
          <a:ln w="9525">
            <a:noFill/>
            <a:miter lim="800000"/>
            <a:headEnd/>
            <a:tailEnd/>
          </a:ln>
        </p:spPr>
        <p:txBody>
          <a:bodyPr wrap="square" lIns="20498" tIns="10249" rIns="20498" bIns="10249">
            <a:spAutoFit/>
          </a:bodyPr>
          <a:lstStyle/>
          <a:p>
            <a:pPr algn="ctr" defTabSz="203200"/>
            <a:r>
              <a:rPr lang="en-US" sz="4000" b="1" dirty="0" smtClean="0">
                <a:effectLst>
                  <a:outerShdw blurRad="38100" dist="38100" dir="2700000" algn="tl">
                    <a:srgbClr val="000000">
                      <a:alpha val="43137"/>
                    </a:srgbClr>
                  </a:outerShdw>
                </a:effectLst>
                <a:latin typeface="Arial" charset="0"/>
              </a:rPr>
              <a:t>2014</a:t>
            </a:r>
            <a:endParaRPr lang="en-US" sz="4000" b="1" dirty="0">
              <a:effectLst>
                <a:outerShdw blurRad="38100" dist="38100" dir="2700000" algn="tl">
                  <a:srgbClr val="000000">
                    <a:alpha val="43137"/>
                  </a:srgbClr>
                </a:outerShdw>
              </a:effectLst>
              <a:latin typeface="Arial" charset="0"/>
            </a:endParaRPr>
          </a:p>
        </p:txBody>
      </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bwMode="auto">
          <a:xfrm>
            <a:off x="685574" y="1912898"/>
            <a:ext cx="7713843" cy="4435651"/>
          </a:xfrm>
          <a:prstGeom prst="rect">
            <a:avLst/>
          </a:prstGeom>
          <a:noFill/>
          <a:ln w="9525">
            <a:noFill/>
            <a:miter lim="800000"/>
            <a:headEnd/>
            <a:tailEnd/>
          </a:ln>
        </p:spPr>
        <p:txBody>
          <a:bodyPr lIns="91365" tIns="45684" rIns="91365" bIns="45684"/>
          <a:lstStyle/>
          <a:p>
            <a:pPr marL="465138" indent="-465138" defTabSz="912813" eaLnBrk="1" hangingPunct="1">
              <a:spcBef>
                <a:spcPts val="1200"/>
              </a:spcBef>
              <a:buClr>
                <a:schemeClr val="tx1"/>
              </a:buClr>
              <a:buFont typeface="Wingdings" pitchFamily="2" charset="2"/>
              <a:buChar char="v"/>
            </a:pPr>
            <a:r>
              <a:rPr lang="en-US" b="1" dirty="0" smtClean="0">
                <a:latin typeface="Arial" charset="0"/>
                <a:cs typeface="Arial" charset="0"/>
              </a:rPr>
              <a:t>Measurement </a:t>
            </a:r>
            <a:r>
              <a:rPr lang="en-US" b="1" dirty="0">
                <a:latin typeface="Arial" charset="0"/>
                <a:cs typeface="Arial" charset="0"/>
              </a:rPr>
              <a:t>Uncertainty </a:t>
            </a:r>
            <a:r>
              <a:rPr lang="en-US" b="1" dirty="0" smtClean="0">
                <a:latin typeface="Arial" charset="0"/>
                <a:cs typeface="Arial" charset="0"/>
              </a:rPr>
              <a:t>for Cases of Net Weight or Unit Count Extrapolation</a:t>
            </a:r>
          </a:p>
          <a:p>
            <a:pPr marL="465138" indent="-465138" defTabSz="912813" eaLnBrk="1" hangingPunct="1">
              <a:spcBef>
                <a:spcPts val="0"/>
              </a:spcBef>
              <a:buClr>
                <a:schemeClr val="tx1"/>
              </a:buClr>
              <a:buFont typeface="Wingdings" pitchFamily="2" charset="2"/>
              <a:buChar char="v"/>
            </a:pPr>
            <a:endParaRPr lang="en-US" sz="800" i="1" dirty="0">
              <a:solidFill>
                <a:schemeClr val="accent2">
                  <a:lumMod val="75000"/>
                </a:schemeClr>
              </a:solidFill>
              <a:latin typeface="Arial" charset="0"/>
              <a:cs typeface="Arial" charset="0"/>
            </a:endParaRPr>
          </a:p>
          <a:p>
            <a:pPr marL="465138" indent="-465138" defTabSz="912813" eaLnBrk="1" hangingPunct="1">
              <a:spcBef>
                <a:spcPts val="1200"/>
              </a:spcBef>
              <a:buClr>
                <a:schemeClr val="tx1"/>
              </a:buClr>
              <a:buFont typeface="Wingdings" pitchFamily="2" charset="2"/>
              <a:buChar char="v"/>
            </a:pPr>
            <a:r>
              <a:rPr lang="en-US" dirty="0" smtClean="0">
                <a:latin typeface="Arial" charset="0"/>
                <a:cs typeface="Arial" charset="0"/>
              </a:rPr>
              <a:t>Three (3) scenarios:</a:t>
            </a:r>
            <a:endParaRPr lang="en-US" dirty="0">
              <a:latin typeface="Arial" charset="0"/>
              <a:cs typeface="Arial" charset="0"/>
            </a:endParaRPr>
          </a:p>
          <a:p>
            <a:pPr marL="917575" lvl="4" indent="-341313" defTabSz="912813" eaLnBrk="1" hangingPunct="1">
              <a:spcBef>
                <a:spcPts val="1200"/>
              </a:spcBef>
              <a:buFont typeface="+mj-lt"/>
              <a:buAutoNum type="arabicPeriod"/>
            </a:pPr>
            <a:r>
              <a:rPr lang="en-US" dirty="0" smtClean="0">
                <a:solidFill>
                  <a:srgbClr val="0070C0"/>
                </a:solidFill>
                <a:latin typeface="Arial" charset="0"/>
                <a:cs typeface="Arial" charset="0"/>
              </a:rPr>
              <a:t>NW extrapolation based on non-statistical sampling of population</a:t>
            </a:r>
          </a:p>
          <a:p>
            <a:pPr marL="917575" lvl="4" indent="-341313" defTabSz="912813" eaLnBrk="1" hangingPunct="1">
              <a:spcBef>
                <a:spcPts val="1200"/>
              </a:spcBef>
              <a:buFont typeface="+mj-lt"/>
              <a:buAutoNum type="arabicPeriod"/>
            </a:pPr>
            <a:r>
              <a:rPr lang="en-US" dirty="0">
                <a:solidFill>
                  <a:srgbClr val="0070C0"/>
                </a:solidFill>
                <a:latin typeface="Arial" charset="0"/>
                <a:cs typeface="Arial" charset="0"/>
              </a:rPr>
              <a:t>NW extrapolation based on </a:t>
            </a:r>
            <a:r>
              <a:rPr lang="en-US" dirty="0" smtClean="0">
                <a:solidFill>
                  <a:srgbClr val="0070C0"/>
                </a:solidFill>
                <a:latin typeface="Arial" charset="0"/>
                <a:cs typeface="Arial" charset="0"/>
              </a:rPr>
              <a:t>hypergeometric sampling </a:t>
            </a:r>
            <a:r>
              <a:rPr lang="en-US" dirty="0">
                <a:solidFill>
                  <a:srgbClr val="0070C0"/>
                </a:solidFill>
                <a:latin typeface="Arial" charset="0"/>
                <a:cs typeface="Arial" charset="0"/>
              </a:rPr>
              <a:t>of  population</a:t>
            </a:r>
          </a:p>
          <a:p>
            <a:pPr marL="917575" lvl="4" indent="-341313" defTabSz="912813" eaLnBrk="1" hangingPunct="1">
              <a:spcBef>
                <a:spcPts val="1200"/>
              </a:spcBef>
              <a:buFont typeface="+mj-lt"/>
              <a:buAutoNum type="arabicPeriod"/>
            </a:pPr>
            <a:r>
              <a:rPr lang="en-US" dirty="0" smtClean="0">
                <a:solidFill>
                  <a:srgbClr val="0070C0"/>
                </a:solidFill>
                <a:latin typeface="Arial" charset="0"/>
                <a:cs typeface="Arial" charset="0"/>
              </a:rPr>
              <a:t>Unit count extrapolation based on non-statistical sampling (direct NW)</a:t>
            </a:r>
            <a:endParaRPr lang="en-US" dirty="0">
              <a:solidFill>
                <a:srgbClr val="0070C0"/>
              </a:solidFill>
              <a:latin typeface="Arial" charset="0"/>
              <a:cs typeface="Arial" charset="0"/>
            </a:endParaRPr>
          </a:p>
        </p:txBody>
      </p:sp>
      <p:sp>
        <p:nvSpPr>
          <p:cNvPr id="12291" name="Rectangle 4"/>
          <p:cNvSpPr>
            <a:spLocks noChangeArrowheads="1"/>
          </p:cNvSpPr>
          <p:nvPr/>
        </p:nvSpPr>
        <p:spPr bwMode="auto">
          <a:xfrm>
            <a:off x="711704" y="997797"/>
            <a:ext cx="7465122" cy="636251"/>
          </a:xfrm>
          <a:prstGeom prst="rect">
            <a:avLst/>
          </a:prstGeom>
          <a:noFill/>
          <a:ln w="12700">
            <a:noFill/>
            <a:miter lim="800000"/>
            <a:headEnd type="none" w="sm" len="sm"/>
            <a:tailEnd type="none" w="sm" len="sm"/>
          </a:ln>
        </p:spPr>
        <p:txBody>
          <a:bodyPr wrap="square" lIns="20498" tIns="10249" rIns="20498" bIns="10249">
            <a:spAutoFit/>
          </a:bodyPr>
          <a:lstStyle/>
          <a:p>
            <a:pPr defTabSz="203200" eaLnBrk="1" hangingPunct="1"/>
            <a:r>
              <a:rPr lang="en-US" sz="4000" b="1" dirty="0">
                <a:effectLst>
                  <a:outerShdw blurRad="38100" dist="38100" dir="2700000" algn="tl">
                    <a:srgbClr val="000000">
                      <a:alpha val="43137"/>
                    </a:srgbClr>
                  </a:outerShdw>
                </a:effectLst>
                <a:latin typeface="Arial" charset="0"/>
                <a:cs typeface="Arial" charset="0"/>
              </a:rPr>
              <a:t>Supplemental Document </a:t>
            </a:r>
            <a:r>
              <a:rPr lang="en-US" sz="4000" b="1" dirty="0" smtClean="0">
                <a:effectLst>
                  <a:outerShdw blurRad="38100" dist="38100" dir="2700000" algn="tl">
                    <a:srgbClr val="000000">
                      <a:alpha val="43137"/>
                    </a:srgbClr>
                  </a:outerShdw>
                </a:effectLst>
                <a:latin typeface="Arial" charset="0"/>
                <a:cs typeface="Arial" charset="0"/>
              </a:rPr>
              <a:t>SD-6:</a:t>
            </a:r>
            <a:endParaRPr lang="en-US" sz="4000" b="1" dirty="0">
              <a:effectLst>
                <a:outerShdw blurRad="38100" dist="38100" dir="2700000" algn="tl">
                  <a:srgbClr val="000000">
                    <a:alpha val="43137"/>
                  </a:srgbClr>
                </a:outerShdw>
              </a:effectLst>
              <a:latin typeface="Arial" charset="0"/>
              <a:cs typeface="Arial" charset="0"/>
            </a:endParaRPr>
          </a:p>
        </p:txBody>
      </p:sp>
      <p:sp>
        <p:nvSpPr>
          <p:cNvPr id="4" name="Slide Number Placeholder 3"/>
          <p:cNvSpPr>
            <a:spLocks noGrp="1"/>
          </p:cNvSpPr>
          <p:nvPr>
            <p:ph type="sldNum" sz="quarter" idx="12"/>
          </p:nvPr>
        </p:nvSpPr>
        <p:spPr/>
        <p:txBody>
          <a:bodyPr>
            <a:normAutofit fontScale="92500" lnSpcReduction="20000"/>
          </a:bodyPr>
          <a:lstStyle/>
          <a:p>
            <a:fld id="{8D23C714-7B79-4FEE-AD87-87B938001C67}" type="slidenum">
              <a:rPr lang="en-US" smtClean="0"/>
              <a:pPr/>
              <a:t>8</a:t>
            </a:fld>
            <a:endParaRPr lang="en-US" dirty="0"/>
          </a:p>
        </p:txBody>
      </p:sp>
      <p:sp>
        <p:nvSpPr>
          <p:cNvPr id="6" name="TextBox 5"/>
          <p:cNvSpPr txBox="1">
            <a:spLocks noChangeArrowheads="1"/>
          </p:cNvSpPr>
          <p:nvPr/>
        </p:nvSpPr>
        <p:spPr bwMode="auto">
          <a:xfrm>
            <a:off x="5682343" y="-26126"/>
            <a:ext cx="1512544" cy="636251"/>
          </a:xfrm>
          <a:prstGeom prst="rect">
            <a:avLst/>
          </a:prstGeom>
          <a:noFill/>
          <a:ln w="9525">
            <a:noFill/>
            <a:miter lim="800000"/>
            <a:headEnd/>
            <a:tailEnd/>
          </a:ln>
        </p:spPr>
        <p:txBody>
          <a:bodyPr wrap="square" lIns="20498" tIns="10249" rIns="20498" bIns="10249">
            <a:spAutoFit/>
          </a:bodyPr>
          <a:lstStyle/>
          <a:p>
            <a:pPr algn="ctr" defTabSz="203200"/>
            <a:r>
              <a:rPr lang="en-US" sz="4000" b="1" dirty="0" smtClean="0">
                <a:effectLst>
                  <a:outerShdw blurRad="38100" dist="38100" dir="2700000" algn="tl">
                    <a:srgbClr val="000000">
                      <a:alpha val="43137"/>
                    </a:srgbClr>
                  </a:outerShdw>
                </a:effectLst>
                <a:latin typeface="Arial" charset="0"/>
              </a:rPr>
              <a:t>2014</a:t>
            </a:r>
            <a:endParaRPr lang="en-US" sz="4000" b="1" dirty="0">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749838387"/>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4"/>
          <p:cNvSpPr>
            <a:spLocks noChangeArrowheads="1"/>
          </p:cNvSpPr>
          <p:nvPr/>
        </p:nvSpPr>
        <p:spPr bwMode="auto">
          <a:xfrm>
            <a:off x="596171" y="750514"/>
            <a:ext cx="6002156" cy="636395"/>
          </a:xfrm>
          <a:prstGeom prst="rect">
            <a:avLst/>
          </a:prstGeom>
          <a:noFill/>
          <a:ln w="9525">
            <a:noFill/>
            <a:miter lim="800000"/>
            <a:headEnd/>
            <a:tailEnd/>
          </a:ln>
        </p:spPr>
        <p:txBody>
          <a:bodyPr wrap="square" lIns="20640" tIns="10320" rIns="20640" bIns="10320">
            <a:spAutoFit/>
          </a:bodyPr>
          <a:lstStyle/>
          <a:p>
            <a:pPr defTabSz="203200"/>
            <a:r>
              <a:rPr lang="en-US" sz="4000" b="1" dirty="0">
                <a:effectLst>
                  <a:outerShdw blurRad="38100" dist="38100" dir="2700000" algn="tl">
                    <a:srgbClr val="000000">
                      <a:alpha val="43137"/>
                    </a:srgbClr>
                  </a:outerShdw>
                </a:effectLst>
                <a:latin typeface="Arial" charset="0"/>
              </a:rPr>
              <a:t>SWGDRUG MS </a:t>
            </a:r>
            <a:r>
              <a:rPr lang="en-US" sz="4000" b="1" dirty="0" smtClean="0">
                <a:effectLst>
                  <a:outerShdw blurRad="38100" dist="38100" dir="2700000" algn="tl">
                    <a:srgbClr val="000000">
                      <a:alpha val="43137"/>
                    </a:srgbClr>
                  </a:outerShdw>
                </a:effectLst>
                <a:latin typeface="Arial" charset="0"/>
              </a:rPr>
              <a:t>Library:</a:t>
            </a:r>
            <a:endParaRPr lang="en-US" sz="4000" b="1" dirty="0">
              <a:effectLst>
                <a:outerShdw blurRad="38100" dist="38100" dir="2700000" algn="tl">
                  <a:srgbClr val="000000">
                    <a:alpha val="43137"/>
                  </a:srgbClr>
                </a:outerShdw>
              </a:effectLst>
              <a:latin typeface="Arial" charset="0"/>
            </a:endParaRPr>
          </a:p>
        </p:txBody>
      </p:sp>
      <p:sp>
        <p:nvSpPr>
          <p:cNvPr id="4" name="TextBox 3"/>
          <p:cNvSpPr txBox="1"/>
          <p:nvPr/>
        </p:nvSpPr>
        <p:spPr>
          <a:xfrm>
            <a:off x="613590" y="1491410"/>
            <a:ext cx="7838080" cy="4791247"/>
          </a:xfrm>
          <a:prstGeom prst="rect">
            <a:avLst/>
          </a:prstGeom>
          <a:noFill/>
        </p:spPr>
        <p:txBody>
          <a:bodyPr wrap="square" lIns="20510" tIns="10255" rIns="20510" bIns="10255">
            <a:spAutoFit/>
          </a:bodyPr>
          <a:lstStyle/>
          <a:p>
            <a:pPr marL="515938" lvl="2" indent="-342900" eaLnBrk="1" hangingPunct="1">
              <a:spcBef>
                <a:spcPts val="269"/>
              </a:spcBef>
              <a:spcAft>
                <a:spcPts val="135"/>
              </a:spcAft>
              <a:buClr>
                <a:schemeClr val="tx1"/>
              </a:buClr>
              <a:buFont typeface="Wingdings" pitchFamily="2" charset="2"/>
              <a:buChar char="v"/>
              <a:defRPr/>
            </a:pPr>
            <a:r>
              <a:rPr lang="en-US" dirty="0" smtClean="0">
                <a:latin typeface="Arial" pitchFamily="34" charset="0"/>
                <a:cs typeface="Arial" pitchFamily="34" charset="0"/>
              </a:rPr>
              <a:t>Drugs </a:t>
            </a:r>
            <a:r>
              <a:rPr lang="en-US" dirty="0">
                <a:latin typeface="Arial" pitchFamily="34" charset="0"/>
                <a:cs typeface="Arial" pitchFamily="34" charset="0"/>
              </a:rPr>
              <a:t>and drug-related </a:t>
            </a:r>
            <a:r>
              <a:rPr lang="en-US" dirty="0" smtClean="0">
                <a:latin typeface="Arial" pitchFamily="34" charset="0"/>
                <a:cs typeface="Arial" pitchFamily="34" charset="0"/>
              </a:rPr>
              <a:t>compounds:</a:t>
            </a:r>
          </a:p>
          <a:p>
            <a:pPr marL="969963" lvl="5" indent="-342900">
              <a:spcBef>
                <a:spcPts val="269"/>
              </a:spcBef>
              <a:spcAft>
                <a:spcPts val="135"/>
              </a:spcAft>
              <a:buClr>
                <a:schemeClr val="tx1"/>
              </a:buClr>
              <a:buFont typeface="Arial" pitchFamily="34" charset="0"/>
              <a:buChar char="•"/>
              <a:defRPr/>
            </a:pPr>
            <a:r>
              <a:rPr lang="en-US" sz="2200" dirty="0" smtClean="0">
                <a:solidFill>
                  <a:srgbClr val="0070C0"/>
                </a:solidFill>
                <a:latin typeface="Arial" pitchFamily="34" charset="0"/>
                <a:cs typeface="Arial" pitchFamily="34" charset="0"/>
              </a:rPr>
              <a:t>All </a:t>
            </a:r>
            <a:r>
              <a:rPr lang="en-US" sz="2200" dirty="0">
                <a:solidFill>
                  <a:srgbClr val="0070C0"/>
                </a:solidFill>
                <a:latin typeface="Arial" pitchFamily="34" charset="0"/>
                <a:cs typeface="Arial" pitchFamily="34" charset="0"/>
              </a:rPr>
              <a:t>spectra collected using EI-MS </a:t>
            </a:r>
            <a:r>
              <a:rPr lang="en-US" sz="2200" dirty="0" smtClean="0">
                <a:solidFill>
                  <a:srgbClr val="0070C0"/>
                </a:solidFill>
                <a:latin typeface="Arial" pitchFamily="34" charset="0"/>
                <a:cs typeface="Arial" pitchFamily="34" charset="0"/>
              </a:rPr>
              <a:t>systems</a:t>
            </a:r>
          </a:p>
          <a:p>
            <a:pPr marL="969963" lvl="5" indent="-342900">
              <a:spcBef>
                <a:spcPts val="269"/>
              </a:spcBef>
              <a:spcAft>
                <a:spcPts val="135"/>
              </a:spcAft>
              <a:buClr>
                <a:schemeClr val="tx1"/>
              </a:buClr>
              <a:buFont typeface="Arial" pitchFamily="34" charset="0"/>
              <a:buChar char="•"/>
              <a:defRPr/>
            </a:pPr>
            <a:r>
              <a:rPr lang="en-US" sz="2200" dirty="0" smtClean="0">
                <a:solidFill>
                  <a:srgbClr val="0070C0"/>
                </a:solidFill>
                <a:latin typeface="Arial" pitchFamily="34" charset="0"/>
                <a:cs typeface="Arial" pitchFamily="34" charset="0"/>
              </a:rPr>
              <a:t>Use traceable RM to support identifications</a:t>
            </a:r>
            <a:endParaRPr lang="en-US" sz="2200" dirty="0">
              <a:solidFill>
                <a:srgbClr val="0070C0"/>
              </a:solidFill>
              <a:latin typeface="Arial" pitchFamily="34" charset="0"/>
              <a:cs typeface="Arial" pitchFamily="34" charset="0"/>
            </a:endParaRPr>
          </a:p>
          <a:p>
            <a:pPr marL="515938" lvl="2" indent="-342900" eaLnBrk="1" hangingPunct="1">
              <a:spcBef>
                <a:spcPts val="269"/>
              </a:spcBef>
              <a:spcAft>
                <a:spcPts val="135"/>
              </a:spcAft>
              <a:buClr>
                <a:schemeClr val="tx1"/>
              </a:buClr>
              <a:buFont typeface="Wingdings" pitchFamily="2" charset="2"/>
              <a:buChar char="v"/>
              <a:defRPr/>
            </a:pPr>
            <a:r>
              <a:rPr lang="en-US" b="1" dirty="0">
                <a:solidFill>
                  <a:srgbClr val="FF0000"/>
                </a:solidFill>
                <a:latin typeface="Arial" pitchFamily="34" charset="0"/>
                <a:cs typeface="Arial" pitchFamily="34" charset="0"/>
              </a:rPr>
              <a:t>DISCLAIMER: </a:t>
            </a:r>
            <a:r>
              <a:rPr lang="en-US" i="1" dirty="0">
                <a:solidFill>
                  <a:srgbClr val="0070C0"/>
                </a:solidFill>
                <a:latin typeface="Arial" pitchFamily="34" charset="0"/>
                <a:cs typeface="Arial" pitchFamily="34" charset="0"/>
              </a:rPr>
              <a:t>Although SWGDRUG makes an effort to review the accuracy of spectra prior to entry, this library should only be used as an analytical tool.</a:t>
            </a:r>
          </a:p>
          <a:p>
            <a:pPr marL="515938" lvl="2" indent="-342900" eaLnBrk="1" hangingPunct="1">
              <a:spcBef>
                <a:spcPts val="269"/>
              </a:spcBef>
              <a:spcAft>
                <a:spcPts val="135"/>
              </a:spcAft>
              <a:buClr>
                <a:schemeClr val="tx1"/>
              </a:buClr>
              <a:buFont typeface="Wingdings" pitchFamily="2" charset="2"/>
              <a:buChar char="v"/>
              <a:defRPr/>
            </a:pPr>
            <a:r>
              <a:rPr lang="en-US" dirty="0" smtClean="0">
                <a:latin typeface="Arial" pitchFamily="34" charset="0"/>
                <a:cs typeface="Arial" pitchFamily="34" charset="0"/>
              </a:rPr>
              <a:t>Library </a:t>
            </a:r>
            <a:r>
              <a:rPr lang="en-US" dirty="0">
                <a:latin typeface="Arial" pitchFamily="34" charset="0"/>
                <a:cs typeface="Arial" pitchFamily="34" charset="0"/>
              </a:rPr>
              <a:t>is </a:t>
            </a:r>
            <a:r>
              <a:rPr lang="en-US" dirty="0" smtClean="0">
                <a:latin typeface="Arial" pitchFamily="34" charset="0"/>
                <a:cs typeface="Arial" pitchFamily="34" charset="0"/>
              </a:rPr>
              <a:t>available in several </a:t>
            </a:r>
            <a:r>
              <a:rPr lang="en-US" dirty="0">
                <a:latin typeface="Arial" pitchFamily="34" charset="0"/>
                <a:cs typeface="Arial" pitchFamily="34" charset="0"/>
              </a:rPr>
              <a:t>formats:</a:t>
            </a:r>
          </a:p>
          <a:p>
            <a:pPr marL="973138" lvl="8" indent="-342900" defTabSz="205100">
              <a:spcBef>
                <a:spcPts val="269"/>
              </a:spcBef>
              <a:spcAft>
                <a:spcPts val="135"/>
              </a:spcAft>
              <a:buClr>
                <a:schemeClr val="tx1"/>
              </a:buClr>
              <a:buFont typeface="Arial" pitchFamily="34" charset="0"/>
              <a:buChar char="•"/>
              <a:defRPr/>
            </a:pPr>
            <a:r>
              <a:rPr lang="en-US" sz="2200" dirty="0">
                <a:solidFill>
                  <a:srgbClr val="0070C0"/>
                </a:solidFill>
                <a:latin typeface="Arial" pitchFamily="34" charset="0"/>
                <a:cs typeface="Arial" pitchFamily="34" charset="0"/>
              </a:rPr>
              <a:t>NIST </a:t>
            </a:r>
            <a:r>
              <a:rPr lang="en-US" sz="2200" dirty="0" smtClean="0">
                <a:solidFill>
                  <a:srgbClr val="0070C0"/>
                </a:solidFill>
                <a:latin typeface="Arial" pitchFamily="34" charset="0"/>
                <a:cs typeface="Arial" pitchFamily="34" charset="0"/>
              </a:rPr>
              <a:t>MSSEARCH (free), NIST Text, JCAMP</a:t>
            </a:r>
            <a:endParaRPr lang="en-US" sz="2200" dirty="0">
              <a:solidFill>
                <a:srgbClr val="0070C0"/>
              </a:solidFill>
              <a:latin typeface="Arial" pitchFamily="34" charset="0"/>
              <a:cs typeface="Arial" pitchFamily="34" charset="0"/>
            </a:endParaRPr>
          </a:p>
          <a:p>
            <a:pPr marL="973138" lvl="8" indent="-342900" defTabSz="205100">
              <a:spcBef>
                <a:spcPts val="269"/>
              </a:spcBef>
              <a:spcAft>
                <a:spcPts val="135"/>
              </a:spcAft>
              <a:buClr>
                <a:schemeClr val="tx1"/>
              </a:buClr>
              <a:buFont typeface="Arial" pitchFamily="34" charset="0"/>
              <a:buChar char="•"/>
              <a:defRPr/>
            </a:pPr>
            <a:r>
              <a:rPr lang="en-US" sz="2200" dirty="0">
                <a:solidFill>
                  <a:srgbClr val="0070C0"/>
                </a:solidFill>
                <a:latin typeface="Arial" pitchFamily="34" charset="0"/>
                <a:cs typeface="Arial" pitchFamily="34" charset="0"/>
              </a:rPr>
              <a:t>Agilent </a:t>
            </a:r>
            <a:r>
              <a:rPr lang="en-US" sz="2200" dirty="0" smtClean="0">
                <a:solidFill>
                  <a:srgbClr val="0070C0"/>
                </a:solidFill>
                <a:latin typeface="Arial" pitchFamily="34" charset="0"/>
                <a:cs typeface="Arial" pitchFamily="34" charset="0"/>
              </a:rPr>
              <a:t>Technologies, Shimadzu</a:t>
            </a:r>
            <a:endParaRPr lang="en-US" sz="2200" dirty="0">
              <a:solidFill>
                <a:srgbClr val="0070C0"/>
              </a:solidFill>
              <a:latin typeface="Arial" pitchFamily="34" charset="0"/>
              <a:cs typeface="Arial" pitchFamily="34" charset="0"/>
            </a:endParaRPr>
          </a:p>
          <a:p>
            <a:pPr marL="515938" lvl="2" indent="-342900" eaLnBrk="1" hangingPunct="1">
              <a:spcBef>
                <a:spcPts val="269"/>
              </a:spcBef>
              <a:spcAft>
                <a:spcPts val="135"/>
              </a:spcAft>
              <a:buClr>
                <a:schemeClr val="tx1"/>
              </a:buClr>
              <a:buFont typeface="Wingdings" pitchFamily="2" charset="2"/>
              <a:buChar char="v"/>
              <a:defRPr/>
            </a:pPr>
            <a:r>
              <a:rPr lang="en-US" dirty="0">
                <a:latin typeface="Arial" pitchFamily="34" charset="0"/>
                <a:cs typeface="Arial" pitchFamily="34" charset="0"/>
              </a:rPr>
              <a:t>O</a:t>
            </a:r>
            <a:r>
              <a:rPr lang="en-US" dirty="0" smtClean="0">
                <a:latin typeface="Arial" pitchFamily="34" charset="0"/>
                <a:cs typeface="Arial" pitchFamily="34" charset="0"/>
              </a:rPr>
              <a:t>ver 2,200 compounds </a:t>
            </a:r>
            <a:r>
              <a:rPr lang="en-US" dirty="0" smtClean="0">
                <a:solidFill>
                  <a:srgbClr val="0070C0"/>
                </a:solidFill>
                <a:latin typeface="Arial" pitchFamily="34" charset="0"/>
                <a:cs typeface="Arial" pitchFamily="34" charset="0"/>
              </a:rPr>
              <a:t>(Version 2.2 October 2014)</a:t>
            </a:r>
            <a:endParaRPr lang="en-US" dirty="0">
              <a:solidFill>
                <a:srgbClr val="0070C0"/>
              </a:solidFill>
              <a:latin typeface="Arial" pitchFamily="34" charset="0"/>
              <a:cs typeface="Arial" pitchFamily="34" charset="0"/>
            </a:endParaRPr>
          </a:p>
          <a:p>
            <a:pPr marL="515938" lvl="2" indent="-342900" eaLnBrk="1" hangingPunct="1">
              <a:spcBef>
                <a:spcPts val="269"/>
              </a:spcBef>
              <a:spcAft>
                <a:spcPts val="135"/>
              </a:spcAft>
              <a:buClr>
                <a:schemeClr val="tx1"/>
              </a:buClr>
              <a:buFont typeface="Wingdings" pitchFamily="2" charset="2"/>
              <a:buChar char="v"/>
              <a:defRPr/>
            </a:pPr>
            <a:r>
              <a:rPr lang="en-US" dirty="0" smtClean="0">
                <a:latin typeface="Arial" pitchFamily="34" charset="0"/>
                <a:cs typeface="Arial" pitchFamily="34" charset="0"/>
              </a:rPr>
              <a:t>Updated often to </a:t>
            </a:r>
            <a:r>
              <a:rPr lang="en-US" dirty="0">
                <a:latin typeface="Arial" pitchFamily="34" charset="0"/>
                <a:cs typeface="Arial" pitchFamily="34" charset="0"/>
              </a:rPr>
              <a:t>keep up with emerging </a:t>
            </a:r>
            <a:r>
              <a:rPr lang="en-US" dirty="0" smtClean="0">
                <a:latin typeface="Arial" pitchFamily="34" charset="0"/>
                <a:cs typeface="Arial" pitchFamily="34" charset="0"/>
              </a:rPr>
              <a:t>trends</a:t>
            </a:r>
          </a:p>
          <a:p>
            <a:pPr marL="515938" lvl="2" indent="-342900" eaLnBrk="1" hangingPunct="1">
              <a:spcBef>
                <a:spcPts val="269"/>
              </a:spcBef>
              <a:spcAft>
                <a:spcPts val="135"/>
              </a:spcAft>
              <a:buClr>
                <a:schemeClr val="tx1"/>
              </a:buClr>
              <a:buFont typeface="Wingdings" pitchFamily="2" charset="2"/>
              <a:buChar char="v"/>
              <a:defRPr/>
            </a:pPr>
            <a:r>
              <a:rPr lang="en-US" dirty="0" smtClean="0">
                <a:latin typeface="Arial" pitchFamily="34" charset="0"/>
                <a:cs typeface="Arial" pitchFamily="34" charset="0"/>
              </a:rPr>
              <a:t>Submissions </a:t>
            </a:r>
            <a:r>
              <a:rPr lang="en-US" dirty="0">
                <a:latin typeface="Arial" pitchFamily="34" charset="0"/>
                <a:cs typeface="Arial" pitchFamily="34" charset="0"/>
              </a:rPr>
              <a:t>from public are welcome</a:t>
            </a:r>
          </a:p>
        </p:txBody>
      </p:sp>
      <p:sp>
        <p:nvSpPr>
          <p:cNvPr id="3" name="Slide Number Placeholder 2"/>
          <p:cNvSpPr>
            <a:spLocks noGrp="1"/>
          </p:cNvSpPr>
          <p:nvPr>
            <p:ph type="sldNum" sz="quarter" idx="12"/>
          </p:nvPr>
        </p:nvSpPr>
        <p:spPr/>
        <p:txBody>
          <a:bodyPr>
            <a:normAutofit fontScale="92500" lnSpcReduction="20000"/>
          </a:bodyPr>
          <a:lstStyle/>
          <a:p>
            <a:fld id="{8D23C714-7B79-4FEE-AD87-87B938001C67}" type="slidenum">
              <a:rPr lang="en-US" smtClean="0"/>
              <a:pPr/>
              <a:t>9</a:t>
            </a:fld>
            <a:endParaRPr lang="en-US" dirty="0"/>
          </a:p>
        </p:txBody>
      </p:sp>
      <p:sp>
        <p:nvSpPr>
          <p:cNvPr id="5" name="TextBox 5"/>
          <p:cNvSpPr txBox="1">
            <a:spLocks noChangeArrowheads="1"/>
          </p:cNvSpPr>
          <p:nvPr/>
        </p:nvSpPr>
        <p:spPr bwMode="auto">
          <a:xfrm>
            <a:off x="5682343" y="-26126"/>
            <a:ext cx="1512544" cy="636251"/>
          </a:xfrm>
          <a:prstGeom prst="rect">
            <a:avLst/>
          </a:prstGeom>
          <a:noFill/>
          <a:ln w="9525">
            <a:noFill/>
            <a:miter lim="800000"/>
            <a:headEnd/>
            <a:tailEnd/>
          </a:ln>
        </p:spPr>
        <p:txBody>
          <a:bodyPr wrap="square" lIns="20498" tIns="10249" rIns="20498" bIns="10249">
            <a:spAutoFit/>
          </a:bodyPr>
          <a:lstStyle/>
          <a:p>
            <a:pPr algn="ctr" defTabSz="203200"/>
            <a:r>
              <a:rPr lang="en-US" sz="4000" b="1" dirty="0" smtClean="0">
                <a:effectLst>
                  <a:outerShdw blurRad="38100" dist="38100" dir="2700000" algn="tl">
                    <a:srgbClr val="000000">
                      <a:alpha val="43137"/>
                    </a:srgbClr>
                  </a:outerShdw>
                </a:effectLst>
                <a:latin typeface="Arial" charset="0"/>
              </a:rPr>
              <a:t>2014</a:t>
            </a:r>
            <a:endParaRPr lang="en-US" sz="4000" b="1" dirty="0">
              <a:effectLst>
                <a:outerShdw blurRad="38100" dist="38100" dir="2700000" algn="tl">
                  <a:srgbClr val="000000">
                    <a:alpha val="43137"/>
                  </a:srgbClr>
                </a:outerShdw>
              </a:effectLst>
              <a:latin typeface="Arial" charset="0"/>
            </a:endParaRPr>
          </a:p>
        </p:txBody>
      </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1000"/>
                                        <p:tgtEl>
                                          <p:spTgt spid="4">
                                            <p:txEl>
                                              <p:pRg st="1" end="1"/>
                                            </p:txEl>
                                          </p:spTgt>
                                        </p:tgtEl>
                                      </p:cBhvr>
                                    </p:animEffect>
                                    <p:anim calcmode="lin" valueType="num">
                                      <p:cBhvr>
                                        <p:cTn id="13"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1000"/>
                                        <p:tgtEl>
                                          <p:spTgt spid="4">
                                            <p:txEl>
                                              <p:pRg st="2" end="2"/>
                                            </p:txEl>
                                          </p:spTgt>
                                        </p:tgtEl>
                                      </p:cBhvr>
                                    </p:animEffect>
                                    <p:anim calcmode="lin" valueType="num">
                                      <p:cBhvr>
                                        <p:cTn id="1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4">
                                            <p:txEl>
                                              <p:pRg st="3" end="3"/>
                                            </p:txEl>
                                          </p:spTgt>
                                        </p:tgtEl>
                                        <p:attrNameLst>
                                          <p:attrName>style.visibility</p:attrName>
                                        </p:attrNameLst>
                                      </p:cBhvr>
                                      <p:to>
                                        <p:strVal val="visible"/>
                                      </p:to>
                                    </p:set>
                                    <p:animEffect transition="in" filter="fade">
                                      <p:cBhvr>
                                        <p:cTn id="24" dur="1000"/>
                                        <p:tgtEl>
                                          <p:spTgt spid="4">
                                            <p:txEl>
                                              <p:pRg st="3" end="3"/>
                                            </p:txEl>
                                          </p:spTgt>
                                        </p:tgtEl>
                                      </p:cBhvr>
                                    </p:animEffect>
                                    <p:anim calcmode="lin" valueType="num">
                                      <p:cBhvr>
                                        <p:cTn id="25"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Effect transition="in" filter="fade">
                                      <p:cBhvr>
                                        <p:cTn id="31" dur="1000"/>
                                        <p:tgtEl>
                                          <p:spTgt spid="4">
                                            <p:txEl>
                                              <p:pRg st="4" end="4"/>
                                            </p:txEl>
                                          </p:spTgt>
                                        </p:tgtEl>
                                      </p:cBhvr>
                                    </p:animEffect>
                                    <p:anim calcmode="lin" valueType="num">
                                      <p:cBhvr>
                                        <p:cTn id="32"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4">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4">
                                            <p:txEl>
                                              <p:pRg st="5" end="5"/>
                                            </p:txEl>
                                          </p:spTgt>
                                        </p:tgtEl>
                                        <p:attrNameLst>
                                          <p:attrName>style.visibility</p:attrName>
                                        </p:attrNameLst>
                                      </p:cBhvr>
                                      <p:to>
                                        <p:strVal val="visible"/>
                                      </p:to>
                                    </p:set>
                                    <p:animEffect transition="in" filter="fade">
                                      <p:cBhvr>
                                        <p:cTn id="36" dur="1000"/>
                                        <p:tgtEl>
                                          <p:spTgt spid="4">
                                            <p:txEl>
                                              <p:pRg st="5" end="5"/>
                                            </p:txEl>
                                          </p:spTgt>
                                        </p:tgtEl>
                                      </p:cBhvr>
                                    </p:animEffect>
                                    <p:anim calcmode="lin" valueType="num">
                                      <p:cBhvr>
                                        <p:cTn id="37"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4">
                                            <p:txEl>
                                              <p:pRg st="5" end="5"/>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4">
                                            <p:txEl>
                                              <p:pRg st="6" end="6"/>
                                            </p:txEl>
                                          </p:spTgt>
                                        </p:tgtEl>
                                        <p:attrNameLst>
                                          <p:attrName>style.visibility</p:attrName>
                                        </p:attrNameLst>
                                      </p:cBhvr>
                                      <p:to>
                                        <p:strVal val="visible"/>
                                      </p:to>
                                    </p:set>
                                    <p:animEffect transition="in" filter="fade">
                                      <p:cBhvr>
                                        <p:cTn id="41" dur="1000"/>
                                        <p:tgtEl>
                                          <p:spTgt spid="4">
                                            <p:txEl>
                                              <p:pRg st="6" end="6"/>
                                            </p:txEl>
                                          </p:spTgt>
                                        </p:tgtEl>
                                      </p:cBhvr>
                                    </p:animEffect>
                                    <p:anim calcmode="lin" valueType="num">
                                      <p:cBhvr>
                                        <p:cTn id="42"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4">
                                            <p:txEl>
                                              <p:pRg st="7" end="7"/>
                                            </p:txEl>
                                          </p:spTgt>
                                        </p:tgtEl>
                                        <p:attrNameLst>
                                          <p:attrName>style.visibility</p:attrName>
                                        </p:attrNameLst>
                                      </p:cBhvr>
                                      <p:to>
                                        <p:strVal val="visible"/>
                                      </p:to>
                                    </p:set>
                                    <p:animEffect transition="in" filter="fade">
                                      <p:cBhvr>
                                        <p:cTn id="48" dur="1000"/>
                                        <p:tgtEl>
                                          <p:spTgt spid="4">
                                            <p:txEl>
                                              <p:pRg st="7" end="7"/>
                                            </p:txEl>
                                          </p:spTgt>
                                        </p:tgtEl>
                                      </p:cBhvr>
                                    </p:animEffect>
                                    <p:anim calcmode="lin" valueType="num">
                                      <p:cBhvr>
                                        <p:cTn id="49"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nodeType="clickEffect">
                                  <p:stCondLst>
                                    <p:cond delay="0"/>
                                  </p:stCondLst>
                                  <p:childTnLst>
                                    <p:set>
                                      <p:cBhvr>
                                        <p:cTn id="54" dur="1" fill="hold">
                                          <p:stCondLst>
                                            <p:cond delay="0"/>
                                          </p:stCondLst>
                                        </p:cTn>
                                        <p:tgtEl>
                                          <p:spTgt spid="4">
                                            <p:txEl>
                                              <p:pRg st="8" end="8"/>
                                            </p:txEl>
                                          </p:spTgt>
                                        </p:tgtEl>
                                        <p:attrNameLst>
                                          <p:attrName>style.visibility</p:attrName>
                                        </p:attrNameLst>
                                      </p:cBhvr>
                                      <p:to>
                                        <p:strVal val="visible"/>
                                      </p:to>
                                    </p:set>
                                    <p:animEffect transition="in" filter="fade">
                                      <p:cBhvr>
                                        <p:cTn id="55" dur="1000"/>
                                        <p:tgtEl>
                                          <p:spTgt spid="4">
                                            <p:txEl>
                                              <p:pRg st="8" end="8"/>
                                            </p:txEl>
                                          </p:spTgt>
                                        </p:tgtEl>
                                      </p:cBhvr>
                                    </p:animEffect>
                                    <p:anim calcmode="lin" valueType="num">
                                      <p:cBhvr>
                                        <p:cTn id="56"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57" dur="1000" fill="hold"/>
                                        <p:tgtEl>
                                          <p:spTgt spid="4">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nodeType="clickEffect">
                                  <p:stCondLst>
                                    <p:cond delay="0"/>
                                  </p:stCondLst>
                                  <p:childTnLst>
                                    <p:set>
                                      <p:cBhvr>
                                        <p:cTn id="61" dur="1" fill="hold">
                                          <p:stCondLst>
                                            <p:cond delay="0"/>
                                          </p:stCondLst>
                                        </p:cTn>
                                        <p:tgtEl>
                                          <p:spTgt spid="4">
                                            <p:txEl>
                                              <p:pRg st="9" end="9"/>
                                            </p:txEl>
                                          </p:spTgt>
                                        </p:tgtEl>
                                        <p:attrNameLst>
                                          <p:attrName>style.visibility</p:attrName>
                                        </p:attrNameLst>
                                      </p:cBhvr>
                                      <p:to>
                                        <p:strVal val="visible"/>
                                      </p:to>
                                    </p:set>
                                    <p:animEffect transition="in" filter="fade">
                                      <p:cBhvr>
                                        <p:cTn id="62" dur="1000"/>
                                        <p:tgtEl>
                                          <p:spTgt spid="4">
                                            <p:txEl>
                                              <p:pRg st="9" end="9"/>
                                            </p:txEl>
                                          </p:spTgt>
                                        </p:tgtEl>
                                      </p:cBhvr>
                                    </p:animEffect>
                                    <p:anim calcmode="lin" valueType="num">
                                      <p:cBhvr>
                                        <p:cTn id="63" dur="1000" fill="hold"/>
                                        <p:tgtEl>
                                          <p:spTgt spid="4">
                                            <p:txEl>
                                              <p:pRg st="9" end="9"/>
                                            </p:txEl>
                                          </p:spTgt>
                                        </p:tgtEl>
                                        <p:attrNameLst>
                                          <p:attrName>ppt_x</p:attrName>
                                        </p:attrNameLst>
                                      </p:cBhvr>
                                      <p:tavLst>
                                        <p:tav tm="0">
                                          <p:val>
                                            <p:strVal val="#ppt_x"/>
                                          </p:val>
                                        </p:tav>
                                        <p:tav tm="100000">
                                          <p:val>
                                            <p:strVal val="#ppt_x"/>
                                          </p:val>
                                        </p:tav>
                                      </p:tavLst>
                                    </p:anim>
                                    <p:anim calcmode="lin" valueType="num">
                                      <p:cBhvr>
                                        <p:cTn id="64" dur="1000" fill="hold"/>
                                        <p:tgtEl>
                                          <p:spTgt spid="4">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22153</TotalTime>
  <Words>915</Words>
  <Application>Microsoft Office PowerPoint</Application>
  <PresentationFormat>Letter Paper (8.5x11 in)</PresentationFormat>
  <Paragraphs>204</Paragraphs>
  <Slides>18</Slides>
  <Notes>17</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Austin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Swarthmore College</Company>
  <LinksUpToDate>false</LinksUpToDate>
  <SharedDoc>false</SharedDoc>
  <HyperlinkBase>http://www.swarthmore.edu/NatSci/cpurrin1/posteradvice.htm</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 for scientific posters (Swarthmore College)</dc:title>
  <dc:creator>Colin Purrington</dc:creator>
  <dc:description>Suggestions and gripes to: cpurrin1@swarthmore.edu</dc:description>
  <cp:lastModifiedBy>Sandra Rodriguez-Cruz</cp:lastModifiedBy>
  <cp:revision>1802</cp:revision>
  <cp:lastPrinted>2004-05-01T11:19:50Z</cp:lastPrinted>
  <dcterms:created xsi:type="dcterms:W3CDTF">2000-07-07T15:10:51Z</dcterms:created>
  <dcterms:modified xsi:type="dcterms:W3CDTF">2015-01-29T04:14:05Z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wner">
    <vt:lpwstr>Colin Purrington</vt:lpwstr>
  </property>
</Properties>
</file>